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9"/>
  </p:notesMasterIdLst>
  <p:sldIdLst>
    <p:sldId id="37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402" r:id="rId18"/>
    <p:sldId id="404" r:id="rId19"/>
    <p:sldId id="405" r:id="rId20"/>
    <p:sldId id="406" r:id="rId21"/>
    <p:sldId id="400" r:id="rId22"/>
    <p:sldId id="403" r:id="rId23"/>
    <p:sldId id="418" r:id="rId24"/>
    <p:sldId id="428" r:id="rId25"/>
    <p:sldId id="296" r:id="rId26"/>
    <p:sldId id="297" r:id="rId27"/>
    <p:sldId id="257" r:id="rId28"/>
    <p:sldId id="321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271" r:id="rId57"/>
    <p:sldId id="37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562" autoAdjust="0"/>
  </p:normalViewPr>
  <p:slideViewPr>
    <p:cSldViewPr snapToGrid="0">
      <p:cViewPr varScale="1">
        <p:scale>
          <a:sx n="64" d="100"/>
          <a:sy n="64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5600" cy="75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3-09T14:18:27.70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1506 4073 167 0,'0'0'9'0,"-4"-10"4"16,4 10 5-16,-6-16 5 0,5 8 3 15,1 8 2-15,-9-14 1 16,9 14 0-16,-4-9-6 16,4 9-5-16,0 0-4 0,-3 19-4 15,0 9-2-15,3 4-3 16,-2 10-1-16,-2 10 0 16,-1 5 0-16,0 5-1 15,-1 1 0-15,4-2-1 0,-4-7-1 16,2-4 1-16,2-8-1 15,2-7 0-15,0-8 0 16,0-8 1-16,-4-10 0 16,4-9 0-16,0 0 0 15,0-13 0-15,6-12 0 0,-3-13-1 16,1-6 0-16,1-8 0 16,6-8-1-16,-4-6 1 15,7-4-1-15,-1 1 0 16,2 4 0-16,0 4 0 0,4 3 0 15,2 10 0-15,-3 2 0 16,3 14 1-16,-3 7-1 16,2 10 0-16,2 9 0 15,-4 6 1-15,2 14-1 0,-3 11 1 16,1 7 1-16,1 10 0 16,-4 8 0-16,-3 4 1 15,-1 3-1-15,-6 3 1 0,-1-3-1 16,-1-3 0-1,-3-3-1-15,0-5 0 0,-5-7-2 16,3-2-3-16,-6-12-4 16,3 0-10-16,-8-13-19 15,-4-4-38-15,-2-5-10 0</inkml:trace>
  <inkml:trace contextRef="#ctx0" brushRef="#br0" timeOffset="179.1269">1608 4377 323 0,'0'0'4'0,"0"0"4"0,0 0 2 16,8 0 3-16,-8 0 2 16,17 5 1-16,-4-3 0 15,4 3 0-15,6-5-4 16,2 3-3-16,5-3-4 0,6 0-4 16,-1-8-7-16,13 1-21 15,-1 0-40-15,3-8-12 16</inkml:trace>
  <inkml:trace contextRef="#ctx0" brushRef="#br0" timeOffset="432.9782">2499 4183 272 0,'0'0'10'0,"0"0"6"16,0 0 2-16,0 0 4 15,0 0 0-15,0 0 3 16,0 0-1-16,0 0 0 0,17-3-9 16,-3-6-6-16,10 0-3 15,0-7-4-15,6 2-1 16,8 2-5-16,-4-3-3 16,3 7-8-16,-4-4-10 0,-6 12-19 15,-2 4-23-15,-16 12-17 16</inkml:trace>
  <inkml:trace contextRef="#ctx0" brushRef="#br0" timeOffset="605.1019">2538 4580 266 0,'0'0'12'0,"8"7"5"16,0-2 3-16,6 1 3 16,6-4 1-16,8 3 2 15,2-5-2-15,12 0 2 0,-1-5-13 16,7-10-5-16,2-3-5 15,-1-4-7-15,6 1-10 16,-2-7-17-16,-5-7-46 0,8 8-5 16</inkml:trace>
  <inkml:trace contextRef="#ctx0" brushRef="#br0" timeOffset="1333.8717">4450 3609 260 0,'0'0'8'0,"18"-10"6"0,-6 6 3 15,-3-7 2-15,4 4 4 16,0-3 1-16,-6 0 2 16,6-1 0-16,-13 11-7 15,2-12-5-15,-2 12-4 0,0 0-3 16,-12 5-2-16,-1 8-1 16,-1 5-2-16,-7 1 0 15,-4 13 0-15,3 0 0 16,-6 11 0-16,2 3 0 0,6 3 1 15,-3 5 0-15,4 0 0 16,6 0 0-16,3 6-1 16,8-8 1-16,2-3-2 15,8 0 1-15,14-5-1 0,7-8 1 16,9-4-2-16,12-7 0 16,9-2 0-16,6-9 0 15,9-6-2-15,3-8-3 16,5-3-9-16,-10-9-27 0,-7-5-43 15,7-3-2-15</inkml:trace>
  <inkml:trace contextRef="#ctx0" brushRef="#br0" timeOffset="2121.0912">6074 3753 266 0,'0'0'9'15,"0"0"6"-15,0 0 4 16,0 0 0-16,0 0 1 16,0 0 2-16,0 0 2 15,0 0-1-15,0 20-8 0,-6 5-5 16,-6 8-1-16,0 5-2 15,-6 9-1-15,0 3-1 0,-1 7-1 16,-1-5-1-16,-3-3-1 16,4-2-1-16,1-7-1 15,1-5-3-15,4-6-3 16,-1-8-7-16,2-9-11 0,4-7-15 16,-2-5-11-16,2-10-2 15,3-8 0-15,3-7 4 16,-1-7 12-16,3-3 17 15,-2 1 23-15,2-3 20 16,0 10 17-16,2-1 5 0,1 8 0 16,-1 5-5-16,-1 8-7 15,-1 7-6-15,12 0-7 16,-12 0-4-16,22 10-3 0,-4 2-2 16,1 0-2-16,11 6-1 15,3 2-1-15,4 0-1 16,2 2-2-16,2 1-2 15,1-4-1-15,-4-1-3 0,3 4-4 16,-6-9-6-16,0 1-16 16,-3 1-33-16,0-5-26 15,1-5-3-15</inkml:trace>
  <inkml:trace contextRef="#ctx0" brushRef="#br0" timeOffset="2539.3385">6683 4181 224 0,'0'0'6'0,"0"0"4"16,0 0 4-16,4-7 4 16,-4 7 3-16,0 0 3 0,3-12 3 15,-3 12 1-15,0 0-3 16,5-11-3-16,-5 11-5 16,0 0-2-16,0 0-4 0,0 0-1 15,0 0-2-15,0 8-2 16,-5 7-2-16,0 3 0 15,-4 6 0-15,3 8-1 16,-6 5-1-16,-1 3 0 0,1 2 0 16,2-2-1-16,-3-1-1 15,3-7-2-15,6-4-3 16,-1-9-5-16,5 1-9 16,0-20-31-16,5 3-36 15,4-10-1-15</inkml:trace>
  <inkml:trace contextRef="#ctx0" brushRef="#br0" timeOffset="4544.2329">7600 3771 311 0,'0'0'5'0,"0"0"3"16,0 0 2-16,7 2 2 15,-7-2 1-15,10 19 3 16,-2-1 1-16,-6 6 0 0,3 6-4 15,-5 12-3-15,0 5-1 16,0 6-3-16,-7 0-1 16,-1 0-2-16,-2-2-2 15,3-5-4-15,-4-9-5 0,4-5-11 16,-5-7-10-16,10-15-24 16,-3 2-26-16,5-12-7 15</inkml:trace>
  <inkml:trace contextRef="#ctx0" brushRef="#br0" timeOffset="4739.3682">7483 4122 286 0,'0'0'6'0,"0"0"5"0,0 0 0 16,0 0 3-16,-7-2 0 15,7 2 3-15,0 0 2 16,0 7 2-16,0-7-6 0,12 12-2 16,6-2 0-16,1-5-3 15,8-3 0-15,10-2-3 16,4-2-1-16,8-9-3 15,2-2-3-15,10 0-7 16,-8-9-10-16,4 2-25 16,3 2-40-16,-7-1-3 0</inkml:trace>
  <inkml:trace contextRef="#ctx0" brushRef="#br0" timeOffset="5047.5813">8733 3864 238 0,'0'0'11'0,"7"-2"5"15,-7 2 5-15,15-11 3 16,-15 11 2-16,15-12 1 16,-15 12 3-16,13-9-2 0,-13 9-9 15,0 0-6-15,0 0-4 16,-10 7-2-16,-5 7-2 15,1 12-2-15,-6 3 0 16,-1 8-1-16,-4 8 0 0,-2-1 0 16,0 7 0-1,0-4 0-15,4 0-2 0,1-8-1 16,2 0-4-16,0-9-5 16,5-2-13-16,3-9-27 15,-8-6-34-15,10-11-2 0</inkml:trace>
  <inkml:trace contextRef="#ctx0" brushRef="#br0" timeOffset="5285.1876">8413 4047 339 0,'0'0'6'0,"0"0"4"16,0 0 1-16,0 0 3 16,0 0 1-16,0 0 0 15,10 0 1-15,-3 0 1 0,11 5-5 16,-1 6-3-16,5-1-2 15,8 2 0-15,0 3-2 16,5 2-1-16,4-2-2 16,1 2-2-16,2-3-3 0,-1-3-5 15,3-4-9-15,-2-1-10 16,1-1-16-16,-4 2-19 16,-4-7-16-16,-3 2-11 15</inkml:trace>
  <inkml:trace contextRef="#ctx0" brushRef="#br0" timeOffset="5619.5773">9089 4174 322 0,'0'0'7'0,"0"0"4"16,7-12 3-16,-2 1 4 15,-1 2 0-15,3-1 2 16,2 0 0-16,1 2 1 16,0 1-7-16,7 3-3 0,-4 4-3 15,2 2-2-15,-3 7-2 16,1 4-1-16,-6 3-1 15,-2 4-1-15,-5 4-1 0,-5 2 0 16,-5-1-1-16,-7 3 0 16,-3-6 0-16,0 1-1 15,0-4 1-15,3-2 0 16,4-7 1-16,13-10 0 0,-10 7 0 16,10-7 1-16,10-5 0 15,3-2 1-15,4 0-1 16,3-1 0-16,5 1 1 0,0 2-2 15,2 3 0-15,-2-1-2 16,2 0-4-16,-2 3-12 16,-5 6-47-16,1-9-19 15</inkml:trace>
  <inkml:trace contextRef="#ctx0" brushRef="#br0" timeOffset="5886.7683">9534 3727 361 0,'0'0'5'0,"0"0"4"16,12 0 2-16,-2 6 0 0,1 2 2 16,3 1 0-16,6 6 2 15,-1 8-2-15,4 1-4 16,-3 6-2-16,0 5-2 15,2 6-3-15,-4 4 0 0,-4 8 0 16,-2 1-2-16,-3 0 0 16,-7 5-3-16,-2 4-5 15,-5-4-15-15,-13 3-59 16,-3-2 0-16</inkml:trace>
  <inkml:trace contextRef="#ctx0" brushRef="#br0" timeOffset="7150.3351">1674 5299 326 0,'0'0'4'0,"0"0"1"16,0 0 1-16,0 0 2 0,0 9 1 16,0 0 2-16,0 8-1 15,-4 5 4-15,2 2-4 16,-1 8-1-16,1 9 0 16,0 0-2-16,-2 4-1 15,3 2 0-15,1-5 0 0,-3-2-3 16,3-6 0-16,-2-1-1 15,2-9 0-15,0-4-1 16,0-7 1-16,0-6 0 0,0-7 0 16,0 0 0-16,0-7-1 15,-2-6 1-15,2-13-2 16,0-6 1-16,0-1-2 16,0-12 1-16,-3 0-1 15,3-4 1-15,0-1-1 0,5 4 0 16,0 5 1-16,-4 7-1 15,3 6 1-15,3 4 0 16,-1 6 0-16,1 9-2 0,3 1 2 16,-10 8 0-16,16 0-1 15,-16 0 0-15,18 8 0 16,-7 4 0-16,-6 3 0 16,1 8 0-16,-6-2 1 0,0 6 1 15,0 0-1-15,-4 2 0 16,-3-5 0-16,1 0 1 15,3-6 1-15,3-3-2 16,3-4 1-16,12-5 0 16,3-3 0-16,4 0 0 0,5-3 1 15,3 0-1-15,0 0 0 16,-4 2 0-16,3 0 0 16,-11 8 0-16,-9 3 1 15,-1 3-1-15,-8 7 0 0,-10 0 0 16,-5 4 0-16,-5 2 0 15,-7 4 0-15,2-3-1 16,0-1 0-16,-5-7 0 16,10 1-2-16,-2-8-1 0,7-3-7 15,-2-12-9-15,8 0-29 16,9-7-35-16,0-13-1 16</inkml:trace>
  <inkml:trace contextRef="#ctx0" brushRef="#br0" timeOffset="7535.6076">2747 5409 349 0,'0'0'5'0,"0"0"4"15,0 0 3-15,0 0 2 0,0 0 1 16,4 6 0-16,-4-6 0 15,19 0 1-15,-8-3-4 16,8-5-5-16,0 1-3 16,8-2-2-16,3-1-2 0,7 0-3 15,-3-2-4-15,3 5-6 16,-5-4-11-16,0 9-15 16,-4 4-24-16,-9 9-21 15</inkml:trace>
  <inkml:trace contextRef="#ctx0" brushRef="#br0" timeOffset="7721.7566">2954 5774 317 0,'0'0'9'0,"0"0"2"16,12 0 3-16,-3 0 0 16,7-2 2-16,5-5 0 15,6-1 0-15,2-2-1 16,4-5-9-16,6 4-7 0,3-3-11 15,1 2-22-15,3 7-39 16,0-7-7-16</inkml:trace>
  <inkml:trace contextRef="#ctx0" brushRef="#br0" timeOffset="8166.0539">5146 5095 321 0,'0'0'6'0,"0"0"3"0,0 0 3 16,-7-10 2 0,-2 10 2-16,-2-5 1 0,-4 3 0 15,-5 2 1-15,-5 0-4 16,0 10-5-16,0 2-1 0,-4 11-2 16,4 2-1-16,2 4-1 15,0 7 0-15,7 3-1 16,2 5 1-16,4 3 0 15,9-2 0-15,1 8-1 16,1-5 1-16,9 5-1 0,4-2 0 16,2-3-2-16,7-1-2 15,2-6-3-15,3 0-2 16,7-10-6-16,2-4-10 16,6-6-20-16,10-1-42 0,0-8-2 15</inkml:trace>
  <inkml:trace contextRef="#ctx0" brushRef="#br0" timeOffset="9523.5144">6128 5142 289 0,'0'0'9'0,"0"0"3"16,0 0 4-16,0 0 1 16,10-9 1-16,-10 9 2 0,0 0 3 15,10 3 0-15,-10 9-7 16,0 7-3-16,-2 6-2 15,-6 10-2-15,-7 7-2 16,3 6 0-16,-5 1-1 16,2 2-1-16,-3 2-2 0,-2-4 0 15,3-4 1-15,1-6-4 16,7-7 0-16,-3-4-2 16,1-6-2-16,-1-12-4 15,5-5-3-15,-4-5-3 16,-1-8-2-16,5-6 1 0,-7-9 0 15,3-1 2-15,1-9 3 16,0 4 4-16,3-3 5 16,4 2 3-16,-2 2 5 0,3 2 0 15,2 3 1-15,0 5 0 16,7 3 2-16,-2 6-2 16,5 1 0-16,0 8-1 15,6 0-1-15,0 10 2 0,7 3-2 16,-4 5 1-16,9 2-2 15,-3 1-1-15,0 4 0 16,5-3-1-16,-5 3-4 16,-1-2-2-16,1-2-4 0,-3-1-6 15,6-2-14-15,-11 1-25 16,3-8-33-16,7-2-3 16</inkml:trace>
  <inkml:trace contextRef="#ctx0" brushRef="#br0" timeOffset="9937.799">6486 5578 298 0,'0'0'8'16,"0"0"3"-16,-2-12 5 15,2 12 1-15,-5-17 4 0,5 10 0 16,0-7 1-16,0 2 2 16,7 3-8-16,6-2-4 15,4 4-3-15,1-3-2 0,1 5-3 16,1-2-1-16,0 7-1 15,-3 0 0-15,-4 5-2 16,-6 5 0-16,-4 4 0 16,-3 3 0-16,-10 7 1 0,-5 0-1 15,3 1 1-15,-4-3-1 16,7-2 0-16,1-2 1 16,8-3 0-16,3-3 0 15,9-7 0-15,8-1 0 16,5-1 1-16,5-3 0 0,0 3-1 15,0-1 0-15,-4 0 0 16,-3 3 0-16,-3 5-1 16,-10 0 0-16,-6 8 0 0,-4 1 0 15,-9 6-1-15,-6 0 0 16,-5 4 0-16,-2 4-2 16,-4-3-2-16,2-6-3 15,2 3-12-15,2-7-22 16,-3-7-41-16,23-13-3 0</inkml:trace>
  <inkml:trace contextRef="#ctx0" brushRef="#br0" timeOffset="10613.7708">7866 5109 350 0,'0'0'6'0,"0"0"3"15,0 0 2-15,10 9 3 16,-5 6-1-16,-1 2 1 0,1 10 1 15,1 5 1-15,-1 11-6 16,-5 1-2-16,0 6-2 16,0-1-3-16,-5 1-1 15,-1-6-2-15,-1 1-3 16,-5-5-5-16,5-9-6 0,-9-1-11 16,4-10-15-16,-3-2-17 15,-2-9-4-15,2-6-1 16,-6-3 7-16,4-10 11 15,0-7 18-15,0 0 22 0,-1-4 26 16,6 1 22-16,4 4 8 16,3-2 1-16,5 1-3 15,0 5-8-15,5 0-8 0,8-2-6 16,4 7-5-16,4-3-3 16,5 5-4-16,7-2-2 15,1 4-3-15,3 1-2 16,4-1-3-16,-4 3-3 15,0 0-2-15,-2 0-3 0,-4 0-6 16,-5 0-9-16,-1 0-28 16,2 0-40-16,-6-4-2 15</inkml:trace>
  <inkml:trace contextRef="#ctx0" brushRef="#br0" timeOffset="11006.0492">8764 5133 327 0,'0'0'8'15,"0"0"3"-15,0 0 3 0,0 0 3 16,0 0 2-16,0 0-1 16,0 0 1-16,0 0 0 15,0 0-7-15,6 12-4 16,-8 0-2-16,-5 8-1 0,-3 7-2 16,-3 3 0-16,1 10-1 15,-6 4 1-15,1 4 0 16,-1-5 0-16,4 2-1 15,-4-3-1-15,1-4-1 16,4-3-3-16,-1-13-2 0,6-2-10 16,-4-11-15-16,4-9-29 15,8 0-27-15,-7-22-3 16</inkml:trace>
  <inkml:trace contextRef="#ctx0" brushRef="#br0" timeOffset="11224.2047">8542 5249 307 0,'0'0'7'0,"0"0"5"15,0 0 2-15,0 0 2 16,0 0 2-16,0 0 1 0,0 0 1 16,0 0 1-1,-2 12-6-15,2-2-2 0,4 5-4 16,5 7-1-16,5-1 0 16,-2 3-2-16,3 1-1 0,5 0-1 15,0-4-2-15,3 0-3 16,1-4-2-16,1-5-4 15,2 3-8-15,-2-8-15 16,7-4-30-16,1 2-26 16,-1-2-3-16</inkml:trace>
  <inkml:trace contextRef="#ctx0" brushRef="#br0" timeOffset="11664.7655">9114 5412 374 0,'0'0'6'15,"0"0"6"-15,0 0-1 16,0 0 3-16,7-8 1 16,-7 8 1-16,0 0 0 15,0 0 1-15,0 0-5 0,0 13-5 16,-5-3 0-16,1 8-3 16,-5-1-4-16,5 5 0 15,-1 1 0-15,0-2 0 0,2 5 0 16,1-4 0-16,2-5 0 15,7-5 0-15,3-1 0 16,3-4 0-16,-1-5 0 16,8-2 0-16,-1-2 0 0,2-8 0 15,-3 2 0-15,-2-4 0 16,1 3 0-16,-4-1 0 16,-7-3 0-16,4 6 0 15,-10 7 0-15,4-12 0 0,-4 12 0 16,0 0 0-16,0 0 0 15,-3 9 0-15,2 6 0 16,-2 3 0-16,1 1 0 16,-4 3 0-16,4 3 0 0,2 0 0 15,0-5 0-15,2 0 0 16,4-3-10-16,3-2-14 16,-9-15-24-16,16 12-39 15,3-12-1-15</inkml:trace>
  <inkml:trace contextRef="#ctx0" brushRef="#br0" timeOffset="12014.1652">9397 5071 332 0,'0'0'7'0,"0"0"3"16,10-8 2-16,-10 8 2 16,8-2 2-16,-8 2 1 15,12 2 0-15,-12-2 2 0,12 25-7 16,-4-4-2-16,-3 6-2 16,2 4 0-16,-2 6-2 15,8 8-1-15,-6 6 0 0,3 5 0 16,0 3-1-16,0 0 0 15,-5 6-4-15,-5-1 0 16,0 6 0-16,-12-8 0 16,-4-1 0-16,-6-1-3 15,3-6-15-15,-9-6-22 0,1-14-45 16,11-6-2-16</inkml:trace>
  <inkml:trace contextRef="#ctx0" brushRef="#br0" timeOffset="12141.6178">9730 5765 408 0,'0'0'2'0,"0"0"-1"0,0 0-1 15,0 0-9-15,-7 7-41 16,-6-5-22-16,-4-2-5 0</inkml:trace>
  <inkml:trace contextRef="#ctx0" brushRef="#br0" timeOffset="14034.2607">2081 6950 295 0,'0'0'6'0,"0"0"3"16,0 0 2-16,0 0 0 15,0 0 2-15,0 8 1 16,0 7 1-16,0 8 2 15,0 12-7-15,2 6-1 0,1 9-2 16,-1 6 0-16,-2 4-2 16,0-1-1-16,0-4-1 15,0 0 0-15,0-10-1 0,0-11-1 16,-2-7 1-16,2-7-1 16,-5-10 1-16,5-10-1 15,-2-4 1-15,-1-16-1 16,3-13 1-16,0-4-2 0,0-13 0 15,0-7-1-15,5-4 1 16,5-7 0-16,0 4 0 16,5 4 0-16,2 2 1 0,3 5 1 15,0 9 0-15,5 6 0 16,-8 13 0-16,5 6 0 16,-1 9 0-16,-2 5 0 15,-1 7-1-15,0 13 0 16,-4 5 0-16,1 13 0 0,-5 6 0 15,0 8 1-15,0 5 0 16,-5 7 0-16,-3-2 0 16,-2 6-1-16,0-5 0 15,-4 0-2-15,-5-7-3 0,2 0-6 16,-5-12-14-16,2-9-36 16,-5-5-24-16,0-8-4 15</inkml:trace>
  <inkml:trace contextRef="#ctx0" brushRef="#br0" timeOffset="14206.6319">2153 7335 338 0,'0'0'4'15,"0"0"3"-15,0 0 2 16,8 0 3-16,-1 0-1 0,5-3 3 16,7 2-2-16,5-5 0 15,6-6-5-15,6 2-7 16,7-15-16-16,7 3-32 15,7-3-28-15,0-3-6 0</inkml:trace>
  <inkml:trace contextRef="#ctx0" brushRef="#br0" timeOffset="14460.3577">3068 6884 328 0,'0'0'6'15,"0"0"3"-15,10-2 2 16,-10 2 3-16,0 0 2 15,7-4 0-15,-7 4 1 0,5 9 0 16,-5 0-4-16,-8 11-3 16,2 2-3-16,-8 5-1 15,0 11-2-15,-6 1 0 16,1 4-2-16,-2-1 0 0,4 2-1 16,-5 1-2-16,2-5-2 15,2-5-2-15,6-1-7 16,-4-12-8-16,7 1-9 15,-3-11-19-15,5-8-14 16,7-4-8-16</inkml:trace>
  <inkml:trace contextRef="#ctx0" brushRef="#br0" timeOffset="14616.4732">2825 7171 170 0,'0'0'11'0,"0"0"9"16,0 0 4-16,0 0 6 16,9-10 0-16,-9 10 1 0,15-7 0 15,-5 7 2-15,5 0-10 16,0 2-6-16,7 5-7 15,-2 7-4-15,8-1-4 16,-1 4-7-16,5 0-20 0,-4-3-51 16,6-2-2-16</inkml:trace>
  <inkml:trace contextRef="#ctx0" brushRef="#br0" timeOffset="15261.0009">3612 6919 331 0,'0'0'6'0,"0"0"4"15,0 0 2-15,0 0 3 0,0 0 1 16,3 9 0-16,-3 1 1 16,-3 10 0-16,-2 3-4 0,-2 9-5 15,-3 5-1-15,0 8-1 16,0 4-1-16,3 3-1 15,-1 2-1-15,0 3-1 16,4-4 0-16,1-2-1 16,1-4-1-16,2-4 0 0,0-5 0 15,0-12-1-15,0-4 1 16,0-7 0-16,0-15-1 16,0 0 0-16,0 0 0 15,2-24 1-15,-2-4-1 0,0-9 1 16,-2-10-1-16,-3-8 0 15,-2-4 1-15,1-2-1 16,0-3 1-16,5-2-1 16,1 12 1-16,0 0-1 0,1 7 1 15,8 6 1-15,6 7-2 16,2 10 1-16,0 4-1 16,4 7 0-16,1 8 0 15,2 5 0-15,-1 8 0 0,0 7 0 16,-3 7 0-16,-6 2 0 15,-2 8 0-15,-6 1-1 16,-6 2 1-16,0-3 0 16,-8-3 0-16,3-1 0 0,3-6 0 15,-1 0 1-15,3-4 0 16,5-6 0-16,8-4 0 16,4 2 1-16,1-5-1 15,1 2 0-15,1 0 1 0,-2 3 0 16,-8 2 0-16,-6 3-1 15,-4 7 1-15,-4 1-1 16,-12 2 1-16,-3 7-1 16,-4-2-5-16,-3-1-5 0,5-4-11 15,1-3-25-15,11-4-36 16,-4-8-2-16</inkml:trace>
  <inkml:trace contextRef="#ctx0" brushRef="#br0" timeOffset="15528.772">4578 7103 301 0,'0'0'8'0,"0"0"6"0,0 0 3 15,0 0 1-15,14 1 3 16,-8-1 0-16,10 0 0 16,2-5 0-16,2-2-8 15,7-3-6-15,5-2-5 0,1-4-7 16,6 2-16-16,-3 6-43 16,2-4-17-16</inkml:trace>
  <inkml:trace contextRef="#ctx0" brushRef="#br0" timeOffset="15704.897">4863 7525 372 0,'0'0'5'0,"10"0"2"0,4 0 1 16,4-1 0-16,7-4 0 15,5-6 0-15,4-2-3 16,11-1-7-16,0-9-24 0,-9 4-49 15,15-3-2-15</inkml:trace>
  <inkml:trace contextRef="#ctx0" brushRef="#br0" timeOffset="17197.5584">7368 6757 263 0,'0'0'5'15,"0"0"4"-15,0 0 2 16,0 0 3-16,0 0 0 15,0 0 2-15,0 0 0 0,-4-4 2 16,4 4-3-16,-15 4-2 16,2 4-2-16,1 7-2 15,-6 3 0-15,-1 4 0 16,-1 3 0-16,-3 1-1 0,-3 10-1 16,2-2-1-16,-1 6-1 15,1 4 0-15,4 3-1 16,-3 3 0-16,9-1 0 0,2 4-2 15,1-4 1-15,9-2-1 16,2-3 0-16,7 1-1 16,6-10 0-16,6-5 0 15,4-5-1-15,9-9 0 16,-1-6 0-16,13-4-2 0,-2-6-3 16,8-3-8-16,-8-6-21 15,1-9-48-15,6-5-3 16</inkml:trace>
  <inkml:trace contextRef="#ctx0" brushRef="#br0" timeOffset="19578.4791">8082 6822 306 0,'0'0'7'0,"0"0"3"15,0 0 1-15,0 0 2 16,0 0 1-16,8 5 3 16,-8 7 0-16,-3 6 0 15,-4 7-6-15,-6 9-3 0,-2 3-1 16,-2 6-2-16,-4-1-2 15,2 2-1-15,1 1 0 16,2-9-2-16,0 0-1 16,4-8-4-16,-3-9-7 0,5-5-9 15,0-9-13-15,0-5-9 16,0-9-6-16,1-9-2 16,0-7 2-16,2-1 8 15,0-9 15-15,2 3 23 16,-2 1 22-16,1 7 16 0,4 4 9 15,-3 3 2-15,5 4-1 16,0 13-6-16,0 0-6 16,0 0-7-16,7 0-7 0,6 0-5 15,4 10-3-15,1 3-2 16,4-1 0-16,6 0-3 16,2 0-1-16,2 0-2 15,0 1-2-15,-2-2-3 0,2-1-8 16,-12-8-22-16,-3 3-50 15,6 0 0-15</inkml:trace>
  <inkml:trace contextRef="#ctx0" brushRef="#br0" timeOffset="19828.6568">8413 7082 353 0,'0'0'5'0,"0"0"5"16,0 0 1-16,0 0 2 15,0 0 1-15,-2 10 1 0,2-10 2 16,-4 15-1-16,2-2-4 16,2 3-3-16,-5 2-2 15,3 5-2-15,-1 1-1 16,1 2-1-16,-1-3-1 0,1 2-1 16,2 0-2-16,-2 0-2 15,2-3-3-15,0-5-5 16,0 5-14-16,4-4-29 0,1-5-30 15,7-6-2-15</inkml:trace>
  <inkml:trace contextRef="#ctx0" brushRef="#br0" timeOffset="21965.9716">10876 6592 298 0,'0'0'7'0,"0"0"5"0,0 0 5 0,0 0 1 16,0 0 2-16,0 0 2 16,7 0 0-16,-7 0 1 0,15 3-6 15,-2 4-5-15,4 2-3 16,3 11-2-16,3 5-2 15,-1 5-1-15,2 2 0 16,-1 10-2-16,-3 1 1 0,-3 3-1 16,0 4 0-16,-9 0 0 15,-5 4-1-15,-6-3 1 16,-9 5-2-16,-8-7 0 16,1 1 0-16,-9-3 0 15,-2-6 0-15,3-3 0 0,-3-11-4 16,5 0-6-16,5-12-7 15,2-2-20-15,11 2-47 16,7-15-2-16</inkml:trace>
  <inkml:trace contextRef="#ctx0" brushRef="#br0" timeOffset="22466.1617">11610 7219 372 0,'0'0'6'0,"0"0"4"16,0 0 1-16,2 9 1 16,-2-9 1-16,2 15 1 15,-2-15 0-15,5 15 1 0,-5-15-6 16,3 12-3-16,-3-12-1 15,0 0-3-15,14 0 0 16,-4-5-2-16,-1-4 1 16,2-4-1-16,-3 1 1 0,-1 0-1 15,2 2 1-15,-9 10 1 16,6-13-1-16,-6 13 1 16,-6 0-1-16,-5 5 0 15,-2 3 0-15,1-4-1 0,-3 2-2 16,1 2-3-16,3-7-6 15,11-1-20-15,0 0-52 16,0 0-2-16</inkml:trace>
  <inkml:trace contextRef="#ctx0" brushRef="#br0" timeOffset="22898.468">12506 6525 317 0,'0'0'7'16,"0"0"2"-16,0 0 3 15,-7 4 1-15,7-4 2 0,-19 11 1 16,6-5-1-16,-5 5 1 16,-2-4-5-16,1 6-3 15,-3 5-2-15,-1 4 0 0,1 4-1 16,-1 7 0-16,4 2 0 16,-1 8 0-16,-1 3 0 15,2 6 0-15,-1 0 0 16,2 2-2-16,3-1 0 0,-2 1-1 15,4-2 1-15,3-6-2 16,3 0 1-16,2-9-1 16,5-2-1-16,8-5-1 15,6-6-3-15,6-7-7 0,10-7-20 16,8-2-52-16,-1-8-2 16</inkml:trace>
  <inkml:trace contextRef="#ctx0" brushRef="#br0" timeOffset="23238.9998">13143 6696 337 0,'0'0'8'0,"0"0"2"16,0 0 4-16,0 0 2 16,8-5-1-16,-8 5 1 15,0 0 1-15,-2 12 1 16,-9 6-8-16,-1 6-1 0,-6 5-3 16,-1 9-2-16,-4 4 0 15,-2 3 0-15,0 5-2 16,4-3 0-16,0-5-1 15,1-3-3-15,6-4-2 0,-2-11-5 16,9-1-10-16,0-19-20 16,-4-4-34-16,11 0-11 15</inkml:trace>
  <inkml:trace contextRef="#ctx0" brushRef="#br0" timeOffset="23448.1471">12820 6938 345 0,'0'0'6'15,"-2"-10"4"-15,2 10 4 16,-2-12 1-16,2 12 1 15,0-12 1-15,0 12 2 0,12-15 0 16,0 15-4-16,5 0-3 16,11 0-2-16,2 7-2 15,9 4-3-15,4 1-5 16,6 3 0-16,1 4 0 16,0 3 0-16,-1 3 0 0,-2 0 0 15,-4-5-3-15,0 2-19 16,-11-7-17-16,3 0-29 15,-5-2-19-15</inkml:trace>
  <inkml:trace contextRef="#ctx0" brushRef="#br0" timeOffset="23829.9497">13538 7089 315 0,'0'0'10'0,"0"0"3"16,0 0 4-16,0 0 2 15,6-15 3-15,-6 15 0 0,14-15 1 16,4 3 0-16,1 0-7 15,6 0-5-15,3 2-3 16,-2-3-2-16,3 6-2 16,-4 2-2-16,-6 5-2 0,-6 5 0 15,-3 5 0-15,-10 7 0 16,-6 3 0-16,-3 5 0 16,-6-1 0-16,-5 2 0 15,0-2 0-15,0-4 0 0,3-2 0 16,4-5 0-16,11-2 0 15,2-11 0-15,7 10 0 0,6-8 0 16,4 1 0-16,1 0 0 16,-1-1 0-16,0 5 0 15,-7 1 0-15,-2 4 0 16,-5 3 0-16,-6 3 0 16,-10 6 0-16,-6-1 0 15,-6 6 0-15,-5-1 0 0,0-2 0 16,-2-5-9-16,5 3-15 15,1-2-44-15,9-17-18 16</inkml:trace>
  <inkml:trace contextRef="#ctx0" brushRef="#br0" timeOffset="25561.7839">15304 6534 316 0,'0'0'8'0,"0"0"2"0,0 0 1 16,-6 6 2-16,6-6 2 16,0 0 2-16,-12 9-1 15,12-9 1-15,-12 0-7 0,12 0-2 16,0 0-1-16,-10 8-1 16,10-8 0-16,-8 4-2 15,8-4 0-15,-7 21 1 0,5-8-2 16,-6 3 0-16,5 7 0 15,-3 4 0-15,2 6-2 16,-3-2 1-16,0 4-1 16,-4 8-1-16,4-7 1 15,-2 3-1-15,-7-1 0 0,4-4 0 16,-1 1-3-16,1-9-1 16,3-5-5-16,-5-6-6 15,10 0-18-15,-8-3-39 16,12-12-10-16</inkml:trace>
  <inkml:trace contextRef="#ctx0" brushRef="#br0" timeOffset="25806.959">15006 6609 258 0,'0'0'9'0,"0"0"3"15,3 10 4-15,-3-10-1 16,6 7 4-16,-6-7 0 0,10 15 4 15,-2-3 1-15,-3-1-8 16,2 4-2-16,3 2-1 16,7 0-4-16,1 3-1 15,6 1-1-15,4 3-2 0,2-2-3 16,-1-2-2-16,6 2-1 16,1-3-5-16,-2 2-9 15,-1-7-26-15,8 1-39 16,-6-5-3-16</inkml:trace>
  <inkml:trace contextRef="#ctx0" brushRef="#br0" timeOffset="26223.3254">15617 6754 359 0,'0'0'4'16,"0"0"5"-16,0 0 3 15,0 0 1-15,0 14 1 16,0-4 0-16,0 2 1 0,0 2 1 16,0 4-3-16,-2 2-5 15,2-1-1-15,0 2-3 16,2-4-2-16,2-5 2 16,2 1-2-16,7-6-1 0,1-4 0 15,1-3 0-15,7 0-1 16,-2-10 1-16,5 2-1 15,0-4 0-15,-3 0 1 0,-3-2-1 16,1 5 0 0,-7-1 0-16,-13 10 1 0,14-5-1 15,-14 5 1-15,0 7-1 16,0 6 0-16,0 2 1 0,0 3-1 16,0 3 0-16,-4 4 0 15,4-3 0-15,0 2-2 16,0-5-2-16,6-2-4 15,4-2-7-15,-10-15-15 0,17 7-37 16,-3-7-18-16</inkml:trace>
  <inkml:trace contextRef="#ctx0" brushRef="#br0" timeOffset="26550.4613">16035 6418 314 0,'0'0'10'0,"0"0"3"0,0 0 2 15,8-2 4-15,-8 2 1 16,13-5 0-16,-2 5 1 16,1 0 1-16,4 0-8 0,-2 5-4 15,4 9-2-15,-4 6-3 16,4 8 1-16,-1 7-3 15,-2 9 0-15,-3 1 0 16,-1 6-1-16,-9 4-1 0,-2-1 1 16,0 1-2-16,-6-1 0 15,-6-4 0-15,-4-3-2 16,-5-2-4-16,-4-5-7 16,-8-8-23-16,-8 0-49 15,6-5 0-15</inkml:trace>
  <inkml:trace contextRef="#ctx0" brushRef="#br0" timeOffset="30335.9281">14316 6661 181 0,'0'0'7'16,"0"0"5"-16,0 0 3 16,0-8 5-16,0 8 3 15,8-10 1-15,-8 10 3 0,6-14 0 16,-6 14-5-16,9-12-3 16,-9 12-3-16,7-3-3 15,-7 3-2-15,0 0-2 0,10 0-2 16,-10 0 0-16,8 12-2 15,-3 0 0-15,-5 0 0 16,5 6 0-16,-3 2-1 16,1 0 1-16,-1 5-1 0,-2 2 0 15,0 3-1-15,3 0 1 16,-1-1-2-16,0 0 1 16,-2 4-2-16,4-3 0 15,-2-1 0-15,-2 0-1 0,3-5 1 16,-3 0-1-16,2-6 0 15,-2-1 0-15,2-7 0 16,-2 1-1-16,0-11 1 16,0 0-2-16,0 0-1 0,0 0-2 15,0 0-2-15,0-14-3 16,0 14-3-16,-7-22-5 16,1 12-5-16,-3-5-9 15,-1 5-10-15,-1 1-8 0,2-1-4 16,-1 3-6-16,-3-3-5 15</inkml:trace>
  <inkml:trace contextRef="#ctx0" brushRef="#br0" timeOffset="30757.4798">14229 6949 94 0,'0'0'3'15,"0"0"6"-15,0 0-1 0,-13 9 4 31,13-9 2-31,-14 12 3 0,4-1 4 0,-2-1 4 16,2-1-1-16,0-3 0 16,10-6-1-16,-15 12 1 15,15-12-1-15,-7 7-2 0,7-7-1 16,0 0 1-16,0 0-4 16,4 7-2-16,-4-7 0 15,18 0-2-15,-6 0-1 16,4-1-2-16,4-2-2 0,-2-5-1 15,8 1-1 1,-2-3-1-16,5-2-1 0,3-1-1 16,-5 0-1-16,6 4 0 15,-4-4 0-15,-1 6-1 0,-7 2-1 16,1 2 0 0,-2-1 1-16,-2 4-2 0,-7 0 1 15,0 0 0-15,-11 0-1 16,13 7 1-16,-13-7-1 0,13 5 0 15,-13-5-1-15,0 0-1 16,9 14-2-16,-9-14-3 16,3 15-6-16,-1-5-11 0,-2 3-32 15,0-1-26-15,-2 3-3 16</inkml:trace>
  <inkml:trace contextRef="#ctx0" brushRef="#br0" timeOffset="33664.2351">9233 6832 76 0,'0'0'6'0,"0"0"7"15,0 0 6-15,0-10 3 16,0 10 4-16,0 0 2 15,0 0 4-15,0-10 1 0,0 10-6 16,0 0-4-16,0 0-5 16,0 0-2-16,0 0-3 15,0 0 0-15,4 8-3 16,-4-8 0-16,0 12-1 0,4 1 0 16,-4-1 0-16,2 5-1 15,-2-2-1-15,0 3 0 16,2-1-1-16,-2 2 0 15,0 3-1-15,0 1 0 0,0 0-2 16,0-3 0-16,0 2 0 16,-2-1-1-16,2 4-1 15,-2-2 0-15,2-1 0 0,-4-3 0 16,4 5 0-16,0-4 0 16,0 0 0-16,0-7-1 15,0 5 1-15,0-6 0 16,0-1-1-16,0-11-1 15,-1 12 0-15,1-12-3 0,0 0-2 16,-8 2-2-16,8-2-4 16,-12-10-4-16,9-2-4 15,3 12-3-15,-12-20-7 16,4 10-7-16,3-5-7 16,-2 6-8-16,7 9-6 15,-16-16-9-15</inkml:trace>
  <inkml:trace contextRef="#ctx0" brushRef="#br0" timeOffset="34068.5249">9071 7136 161 0,'0'0'4'0,"0"0"4"0,0 0 5 16,-7-7 3-16,7 7 3 16,0 0 4-16,-12-5 3 0,12 5 3 15,0 0-4-15,0 0-2 16,-8-2-2-16,8 2-3 15,0 0-3-15,0 0-4 0,0 0-3 16,0 0-1-16,0 0-2 16,0 0-1-16,0 0-1 15,5 0 1-15,-5 0 0 16,17 0 0-16,-4 0 1 0,4 0 0 16,-1-2-1-16,0-1 1 15,5 3-2-15,-1-2 1 16,2 2-2-16,0 0 1 15,1-3-1-15,2 3-1 16,-6 0 0-16,6-2 1 0,-3-1-1 16,0 0-1-16,3-2 1 15,-4 1 0-15,-1-2-1 16,-1-1 0-16,-3 2-2 0,-2 2-1 16,-3-4-4-16,1 7-9 15,-12 0-19-15,0 0-47 16,9-2-1-16</inkml:trace>
  <inkml:trace contextRef="#ctx0" brushRef="#br0" timeOffset="37032.0228">10259 6792 184 0,'0'0'9'0,"0"0"7"0,0 0 3 16,0 0 5-16,0 0 1 0,4-7 2 16,-4 7 2-16,0 0-1 15,0 0-4-15,0 0-8 16,2-11-4-16,-2 11-3 0,0 0-3 15,0 0-2-15,0 0 0 16,0 0-2-16,0 6 0 16,0-6 0-16,0 12 1 15,0-1 0-15,0-2 1 16,-2 4 0-16,-4 1-1 0,1 4 1 16,-2-1-1-16,0 5 0 15,-4-2 0-15,1 2-1 16,1 1 0-16,-4 1 0 15,1-3 0-15,-4 1-1 0,4 0 0 16,0-2 0-16,-3 2-1 16,3-4 1-16,-1 1-1 15,0-2 0-15,3 0 1 16,-2 1-1-16,3 2 0 0,-5-2 1 16,2-3 0-16,3 1 0 15,-4-1-1-15,3-2 1 16,-2 2-1-16,2-5 1 15,10-10-1-15,-15 12 0 0,15-12 0 16,-8 10-1-16,8-10 0 16,0 0-2-16,-12 0-1 15,12 0-5-15,0 0-5 16,-7-8-12-16,7 8-19 16,-16-24-36-16,14 9-5 0</inkml:trace>
  <inkml:trace contextRef="#ctx0" brushRef="#br0" timeOffset="37489.3474">9902 6866 196 0,'0'0'9'15,"0"0"6"-15,-8-14 6 0,8 14 4 16,-5-15 2-16,0 5 3 15,3-2-1-15,-1 1 3 16,3 2-8-16,0 9-6 0,0-12-5 16,0 12-3-16,0 0-2 15,0 0-3-15,10-5 0 16,-10 5-1-16,13 7-1 16,-3 3 0-16,-1 2-1 0,4 3 1 15,-3 2 0-15,2 3-1 16,1 3 0-16,-1-1 0 15,1 2 0 1,-1 4 0-16,1-2 0 0,-3 3-1 0,-1-2 1 16,3-3-1-16,1 6-1 15,-3-7 1-15,3 1-1 16,-1-2 1-16,0-5-1 16,1 4 0-16,1-7 0 0,-1 1 1 15,-1-5-1-15,2-2 0 16,-5-1-1-16,1-4 0 15,0-1-2-15,0-2-3 16,-10 0-4-16,14 0-7 0,-8-8-14 16,4-4-39-16,-3 12-14 15</inkml:trace>
  <inkml:trace contextRef="#ctx0" brushRef="#br0" timeOffset="38608.7962">10426 7103 122 0,'0'0'6'0,"0"0"4"0,0 0 6 16,0 0 2-16,0 0 4 16,0 0 3-16,0 0-2 0,0 0 3 15,-7 4-4-15,7-4-3 16,0 0-2-16,0 0-2 16,0 0-2-16,0 0-1 15,0 0 1-15,0 0-1 0,0 0-2 16,0 0 0-16,0 0-2 15,0 0-1-15,0 0-1 16,0 0 0-16,0 0-3 0,0 0 0 16,0 0 0-16,5 0-1 15,-5 0 1-15,10-3-1 16,-10 3 1-16,15-5-1 16,-15 5 0-16,12-2 0 0,-2 2 0 15,-10 0-1-15,15 0 0 16,-5 0-1-16,-10 0 1 15,15 7-1-15,-8-1 1 16,3-1-1-16,-10-5 1 0,14 12 0 16,-14-12 0-16,13 17 0 15,-8-9 0-15,-2 1 0 16,0 4 0-16,-3 0 0 16,0 1 0-16,0-2 1 15,-3 3-1-15,-2 3 0 0,-2-6 0 16,2 3 0-16,-5-1 0 15,2-1 0-15,1 0 0 16,-3-3-1-16,2 2 0 0,-2-5 0 16,1-2 1-16,-2 2-1 15,11-7 0-15,-14 8 0 16,14-8 1-16,-12 5-1 16,12-5 1-16,-11 0-1 15,11 0 1-15,0 0-1 0,-7 0 1 16,7 0-1-16,0 0 1 15,0 0-1-15,0 0 0 16,0 0 1-16,0 0-1 0,0 0 0 16,5 3 1-16,-5-3 0 15,13 9-1-15,-4-2 1 16,-2 2 0-16,6 3 0 16,2-2 0-16,0 2 0 0,-3 5-1 15,6-2 0-15,-6 2 0 16,6 4 0-16,-6-5-1 15,-2 0-1-15,3-2-3 16,-6 1-4-16,2 0-18 0,-5 2-55 16,7-7-3-16</inkml:trace>
  <inkml:trace contextRef="#ctx0" brushRef="#br0" timeOffset="43771.2841">2018 7803 150 0,'0'0'6'0,"0"0"4"0,0 4 2 15,0-4 2-15,0 0 1 0,0 0 3 16,0 17 3-16,0-17 3 16,10 9-4-16,-10-9-1 15,18 15 0-15,-3-6 0 16,5-1-1-16,0 2 0 15,8-6-3-15,1 4-3 0,4-8-1 16,1 3-3-16,6-3-3 16,5-5-1-16,4-1-2 15,4 2-1-15,5-1 0 16,1 0 0-16,3 5 0 16,5 0-1-16,0 0 1 0,-3 0 0 15,2 5 0-15,-2-3 0 16,-4 1 1-16,0-3-1 15,-4 0 1-15,1 0 0 0,0-3-1 16,-3-1 0-16,0-4 0 16,-8 1-1-16,0-1-1 15,-9-1-4-15,-7-2-5 0,-5-1-16 16,-9-6-42-16,0 11-13 16</inkml:trace>
  <inkml:trace contextRef="#ctx0" brushRef="#br0" timeOffset="46640.1708">1027 8589 192 0,'0'0'8'0,"0"0"2"0,0 0 3 16,0 0 4-16,-10-11 0 15,10 11 1-15,-7-2 3 0,7 2-1 16,-20 0-4-16,10 0-3 16,-6 8-3-16,5-1 0 15,-8 5-3-15,3 3-1 16,-8 2 0-16,3 3-1 0,-2 0-1 15,-1 7-1-15,-1 0 1 16,-3 3 0-16,6 3 0 16,-3-1 0-16,6 4 1 15,1 5-1-15,1 1 1 0,4 0 0 16,6 5-1-16,2 3 0 16,1-4 0-16,4 3-2 15,0 2 1-15,6-1-1 16,6-2-1-16,4-3 1 0,3-2-1 15,4-7-1-15,4 0 1 16,5-7-1-16,3-4-1 16,2-8-2-16,1-2-4 15,1-13-9-15,3 0-23 0,6-2-40 16,-9-10-3-16</inkml:trace>
  <inkml:trace contextRef="#ctx0" brushRef="#br0" timeOffset="47357.0096">1584 8883 305 0,'0'0'7'0,"0"0"3"16,0 0 1-16,0 0 2 15,-6 0 2-15,6 0 2 16,-14 15 2-16,7-5 0 0,-4 2-7 16,-1 5-1-16,0 3-1 15,-4 5-2-15,2 5-1 16,-6 5-2-16,2 3-2 0,-1 3 0 16,-1 1-1-16,-3 0 0 15,4 0-2-15,1-7 1 16,6-3-2-16,-1-10-2 15,6-2-2-15,0-10-5 0,7-10-8 16,-14 0-10-16,12-10-12 16,-3-7-10-16,3-5-8 15,-3-6-3-15,3-2 1 16,-3-9 7-16,-1 3 17 0,4-5 22 16,-3 4 20-16,-2 3 19 15,4 1 14 1,0 3 6-16,3 13 4 0,0 5-3 15,0 0-6-15,0 12-6 0,10-9-7 16,0 9-2-16,3 6-4 16,4 5-4-16,1-2-4 15,2 6-1-15,-1 2-2 0,6 2-1 16,-2 7-3-16,3-2-1 16,-8 3-1-16,4 0-1 15,-2 2-2-15,-2-2 1 16,0 2-2-16,-4-4-1 15,2-2-3-15,-7-9-4 0,7 4-13 16,-7-6-28-16,1-8-34 16,3-4-3-16</inkml:trace>
  <inkml:trace contextRef="#ctx0" brushRef="#br0" timeOffset="47685.302">1787 9195 317 0,'0'0'8'16,"0"0"2"-16,0 0 4 16,0 0 2-16,0 0 2 0,6 11 1 15,-4-4 0-15,1 5 1 16,-3 3-5-16,2 2-4 15,-2 1-3-15,0 1-1 0,0 4-2 16,0 1-1-16,3 0-1 16,-3 0-1-16,0 3 0 15,0-3 0-15,0-2-2 16,2 4 0-16,-2-4-2 16,0-7-3-16,2 2-5 0,-2-10-10 15,0-7-30-15,10 8-34 16,-10-8-3-16</inkml:trace>
  <inkml:trace contextRef="#ctx0" brushRef="#br0" timeOffset="48407.4929">2430 8821 304 0,'0'0'6'0,"0"0"3"0,0 0 3 15,0 0 2-15,7 0 1 16,-7 0 4-16,7 15 0 16,-5 0 1-16,-2 8-6 15,0 1-2-15,0 8-2 16,0 5-3-16,0 1-1 0,-2 1-2 15,0 2-2-15,-1-8-1 16,1 5-2-16,-1-8-2 16,1-8-5-16,-4-2-6 0,4-6-11 15,2-14-14-15,-12 10-19 16,12-10-19-16,-12-3-10 16</inkml:trace>
  <inkml:trace contextRef="#ctx0" brushRef="#br0" timeOffset="48623.7289">2253 9077 221 0,'0'0'8'0,"0"0"3"16,0 9 6-16,0-9 5 0,0 0 2 15,9 13 2-15,-9-13 1 16,18 7 4-16,-3-7-8 16,0 0-2-16,7 0-6 15,0 0-4-15,6-5-3 0,2 3-2 16,0-3-2-16,7-3-2 15,-3 4-3-15,3-7-2 16,1 7-5-16,-3-7-12 16,2 4-25-16,5 5-36 15,-9-4-3-15</inkml:trace>
  <inkml:trace contextRef="#ctx0" brushRef="#br0" timeOffset="49039.5025">3303 8754 328 0,'0'0'7'0,"0"0"4"16,0 0 1-16,0 0 2 16,0 0 2-16,-4 0 0 15,4 0 1-15,-10 11 1 0,6-2-6 16,-5 6-4-16,0 7 0 16,-3-2-1-16,-6 9 0 15,3 1-2-15,-2 8-1 16,-4 4 1-16,2 5-2 15,-4 3 0-15,1 1-1 0,3 2 0 16,-2-2 0-16,1-1-1 16,3-8-1-16,2-5-1 15,3-6-1-15,-2-12-2 16,8-4-5-16,6-15-8 0,0 0-22 16,-5-15-45-16,5-7-1 15</inkml:trace>
  <inkml:trace contextRef="#ctx0" brushRef="#br0" timeOffset="49335.4263">2979 8949 283 0,'0'0'7'0,"0"0"5"0,0 0 2 16,0 0 2-16,0 0 1 15,0 0 0-15,5 0 4 16,-5 0-1-16,0 0-6 15,12 3-2-15,-12-3-3 0,15 11-1 16,-5-4-1-16,1 5-1 16,3 3-1-16,0 0 0 15,2 5-2-15,-2-1-1 16,1 4 0-16,2 2-1 0,-1 0-1 16,1-1 0-16,0-1-1 15,1 1-1-15,-3-1-3 16,0-1-3-16,2-1-8 15,-4-4-19-15,-1-10-46 0,-1 5-2 16</inkml:trace>
  <inkml:trace contextRef="#ctx0" brushRef="#br0" timeOffset="49898.8264">3384 9244 295 0,'0'0'9'0,"0"0"3"0,0-7 4 15,0 7 0-15,0-9 2 16,0 9 4-16,7-15-2 15,0 8 1-15,4-1-7 16,1 0-3-16,3 1-3 0,0 1-1 16,2 3-2-16,-2 3 0 15,3 0-2-15,-5 1 0 16,1 7-1-16,-4 2-1 16,-1 5 0-16,-4 2-1 0,-2 2 1 15,-3 1-1-15,0 3 1 16,0 0-1-16,-5-1 0 15,-5-3 0-15,3 1 0 16,0-8 0-16,-2 4 0 0,2-6 0 16,7-10 0-16,-14 9 0 15,14-9 0-15,0 0 0 16,-13-2 1-16,13 2-1 0,0-10 0 16,0 10 1-16,0-7-1 15,0 7 1-15,7-8-1 16,-7 8 0-16,14 0 1 15,-5 0-1-15,4 0 1 16,-1 5 0-16,5 0-1 0,-2 3 0 16,3-1-1-16,1 0-2 15,1-2-3-15,-2 0-7 16,1 0-22-16,2-5-48 0,-5 0-2 16</inkml:trace>
  <inkml:trace contextRef="#ctx0" brushRef="#br0" timeOffset="50407.322">3744 8735 270 0,'0'0'9'0,"0"0"4"16,0 0 3-16,0 0 2 16,0 0 1-16,0 0 1 0,7 0 4 15,-7 0-2-15,0 0-6 16,12 0-4-16,-1 0-2 15,0 4-1-15,6 1-1 16,-4 4-1-16,7 3-2 0,-2 0 0 16,0 8-1-16,-6 2-1 15,1 4 1-15,-4 7-2 16,-6 2 0-16,-1 4-1 16,-2 6 0-16,-2-3-1 0,-5 5 1 15,0 0-1-15,-4 1 0 16,3-4 0-16,-1 3-1 15,2-7 1-15,-1-1 0 16,0-1 0-16,-1-6 0 0,4-3-1 16,-3-2-1-16,1-4-1 15,2-5-3-15,-2-9-4 16,1 4-10-16,-1-9-27 16,7-4-36-16,0 0-4 0</inkml:trace>
  <inkml:trace contextRef="#ctx0" brushRef="#br0" timeOffset="50962.5747">4402 9206 326 0,'0'0'7'0,"0"0"4"16,0 0 1-16,0 0 3 16,0 0 2-16,0 0-1 0,0 12 2 15,0-12 1-15,0 0-6 16,0 12-5-16,0-12 0 16,4 12-3-16,-4-12 0 0,2 13-1 15,-2-13-2-15,7 12 1 16,-7-12-2-16,15 2 1 15,-15-2-1-15,13 0 1 16,-13 0-1-16,14-9-1 0,-14 9 1 16,8-16-1-16,-8 16 1 15,0-12-1-15,0 12-1 16,-10-12 1-16,10 12 0 16,-17-2-1-16,4 2-1 0,6 0-1 15,-3 0-3-15,10 0-5 16,-15 0-11-16,15 0-21 15,0 0-40-15,0 0-2 16</inkml:trace>
  <inkml:trace contextRef="#ctx0" brushRef="#br0" timeOffset="51664.8978">5307 8566 220 0,'0'0'10'0,"0"0"6"16,0-9 5-16,0 9 2 16,3-11 2-16,-3 11 2 15,0-10 0-15,0 10 1 0,0 0-10 16,-7-2-5-16,-3 2-3 15,-5 11-4-15,0 2-1 16,-3 3 0-16,-1 3-1 16,-1 8 1-16,-6 2 0 0,2 4 0 15,-4 7 0-15,0 0-1 16,2 2 1-16,-1 5-2 16,0 3 0-16,-1 4 0 15,3-2-1-15,2 2-1 0,4-1 1 16,3 4-1-16,5-3-1 15,3-1 1-15,5 1-1 16,3-4 1-16,11-1-1 16,0-3 0-16,8-1 0 0,0-3-2 15,3-7 0-15,1-3-3 16,7-7-5-16,-3-8-12 16,3-9-36-16,1-1-26 15,3-7-3-15</inkml:trace>
  <inkml:trace contextRef="#ctx0" brushRef="#br0" timeOffset="52307.3946">5924 8890 282 0,'0'0'8'0,"0"0"5"0,0 0 3 16,0 0 4-16,-11-1 0 16,1-2 4-16,-1 3 0 15,1 0 0-15,-7 0-6 16,1 3-4-16,-6 6-3 15,3 3-1-15,-2 3-2 0,-1 4-1 16,3 7-2-16,1-2 0 16,-5 9-3-16,4-1-2 15,1 3 0-15,3-3 0 16,0-1 0-16,3 1 0 16,1-11 0-16,2 1 0 0,4-7 0 15,0-2-4-15,5-13-3 16,-7 4-4-16,7-4-4 15,-13-15-4-15,6 1-1 0,2-3-2 16,-8-3 1-16,3-1 2 16,1-3 4-16,-4 4 6 15,3-2 5-15,1 8 7 0,0-4 5 16,2 6 4-16,2-2 0 16,5 14 2-16,0-9 0 15,0 9-1-15,0 0 0 0,12 0-2 16,-1 5 0-16,1 2-1 15,3 6-1-15,2 3-1 16,6 0-1-16,-3 7-1 16,3-2-2-16,1-1 0 15,2 4-2-15,0-5 0 0,-3 1-2 16,1-4-1-16,-6 1-2 16,4-3-5-16,-2-2-8 15,-3 0-22 1,8-4-46-16,-9-1-2 0</inkml:trace>
  <inkml:trace contextRef="#ctx0" brushRef="#br0" timeOffset="52806.9415">6074 9201 274 0,'0'0'10'0,"0"0"5"15,0-11 2-15,0 11 3 0,7-13 1 16,-7 13 2-16,12-12 1 16,-12 12 1-16,15-12-8 15,-15 12-6-15,20-5-2 0,-7 5-3 16,-4 0-1-16,3 0-2 16,-1 3-1-16,-1 3-1 15,-3 5-1-15,-5 2 0 16,1-1 1-16,-3 3-1 15,-3 2 0-15,-2-2 0 0,-2 5 0 16,0-5 1-16,2 0-1 16,2-3 0-16,3 0 0 15,0-4 1-15,0-8 0 0,8 14 0 16,-8-14 0-16,17 10 1 16,-4-7 0-16,-6 1 0 15,3 2-1-15,-2-1 1 16,-1 2 0-16,-2 4 0 0,-3 1 0 15,-2 3-1 1,0 4 1-16,-2 1-1 0,-5 1 2 16,-4 3-3-16,1 1 0 15,-2-3 0-15,-4-1 0 0,3 2 0 16,-4-5-2-16,4-6-2 16,0 0-4-16,1-9-6 15,2-1-17-15,2 1-36 16,8-3-18-16</inkml:trace>
  <inkml:trace contextRef="#ctx0" brushRef="#br0" timeOffset="53370.2728">6832 8876 264 0,'0'0'10'0,"0"0"5"0,5-2 4 16,-5 2 0-16,0 0 1 15,9 0 3-15,-9 0 1 16,10 15 0-16,-10 2-8 0,3 2-5 16,0 5-2-16,-3 8-1 15,2 1-2-15,1 6-1 16,-3 2-1-16,2-2-2 15,-2-1-1-15,0-3-2 0,-2-1-4 16,-3-7-4-16,-1-2-11 16,-4-7-14-16,1-14-36 15,9-4-13-15</inkml:trace>
  <inkml:trace contextRef="#ctx0" brushRef="#br0" timeOffset="53593.4739">6764 9153 194 0,'0'0'6'0,"0"0"3"0,0 0 5 16,0 0 5-16,0 0 4 16,0 0 4-16,0 0 3 15,5 4 0-15,-5-4-2 16,15 6-3-16,-3-4-4 0,4 1-5 16,4-3-4-16,4 0-4 15,4 0-4-15,-1-5-3 16,3 2-2-16,0-6-7 15,0 6-11-15,-3-2-21 16,-4 0-40-16,4 3-3 16</inkml:trace>
  <inkml:trace contextRef="#ctx0" brushRef="#br0" timeOffset="54100.6848">7704 8853 310 0,'0'0'8'0,"0"0"4"16,0 0 1-16,0 0 2 15,-5-5 2-15,5 5 2 16,-7 3-1-16,7-3 1 0,-13 18-7 16,1-6-3-16,0 8-1 15,-6 4-2-15,4 6-1 16,-7 5-1-16,1 4-1 16,1 3 0-16,-6 1-2 15,7 0 1-15,-2-2-2 0,3-2 0 16,-1-4-1-1,4-10-3-15,3-5-2 0,0-5-7 16,11-15-18-16,-11 12-33 0,11-12-18 16</inkml:trace>
  <inkml:trace contextRef="#ctx0" brushRef="#br0" timeOffset="54396.9351">7386 8918 287 0,'0'0'8'0,"0"0"4"16,0 0 4-16,0 0 1 16,0 0 1-16,0 0 3 15,0 0 1-15,0 0 1 0,7 0-7 16,-7 0-4-16,12 0-2 16,-1 5-2-16,1 0-1 15,3 4-2-15,0 6-1 16,0 3 0-16,1-1-2 0,3 6 0 15,-2 1-1-15,1 3 0 16,2 1-1-16,1-3 0 16,-3 1-1-16,-1 2-1 15,3-3-3-15,-2-3-5 0,-1 3-15 16,-2 7-44-16,-4-17-15 16</inkml:trace>
  <inkml:trace contextRef="#ctx0" brushRef="#br0" timeOffset="54916.5975">7921 9138 334 0,'0'0'7'0,"0"0"4"16,0 0 3-16,0 0 4 0,0 0-2 15,-6-7 2-15,6 7 0 16,0 0 0-16,-14 5-6 16,14-5-4-16,-5 20-2 15,3-8-1-15,-2 6-2 16,2-1 0-16,-1 2 0 0,3 1 0 16,0-1-1-16,5-1-1 15,1-3 0-15,-1-2 1 16,2-3-1-16,3-5-1 0,3-1 1 15,-4-4-1-15,2-4 0 16,0-4 1-16,2-4-1 16,0-3 0-16,-1-3 0 15,-2 1 0-15,-6-3 0 0,2 1 0 16,-1 7 0-16,-3 0 0 16,-2 4 1-16,0 8-1 15,0 0 0-15,0 0 0 0,0 0 0 16,-2 14 0-16,-3 1 0 15,5 7 1-15,0 1-1 16,0 1 0-16,0 2 0 16,0-2-1-16,5 0 0 15,0-1-3-15,2-5-1 16,4-3-5-16,-4-8-5 0,5 0-15 16,-12-7-22-16,18-2-33 15,-4-13-1-15</inkml:trace>
  <inkml:trace contextRef="#ctx0" brushRef="#br0" timeOffset="55334.6992">8166 8638 281 0,'0'0'8'16,"0"0"5"-16,8 0 1 0,-8 0 4 16,12 0 1-16,-2 5 3 15,1 1 1-15,1 3 0 16,1 6-6-16,-1-3-4 0,3 8-2 16,2-1-1-16,0 6-2 15,2 3 0-15,0 1-2 16,3 4 0-16,-2 4-1 15,0 2 1-15,-2 3-6 0,-4 3 0 16,0 0 0-16,-5 2 0 16,-4-3 0-16,-5-1 0 15,-3 1 0-15,-8-5 0 16,-3 2 0-16,0-10 0 0,-7 4 0 16,1-7 0-16,-2-4 0 15,-3-2 0-15,3-5 0 16,-3-7-14-16,1 1-13 15,1-6-29-15,3-5-30 16,7-11-3-16</inkml:trace>
  <inkml:trace contextRef="#ctx0" brushRef="#br0" timeOffset="55843.6016">9032 8848 290 0,'0'0'8'0,"0"0"4"16,0 0 3-16,0 0 1 16,0 0 3-16,0 0 4 0,0 0-1 15,0 0 2-15,0 0-6 16,0 0-3-16,0 0-3 15,9-5-2-15,2 5-2 16,6-3-1-16,0 2-1 0,6-2-2 16,-1 0-2-16,5-2-2 15,3 1 0-15,-2-4 0 16,1 3 0-16,-1-2 0 16,-4 4 0-16,-5-4 0 15,0 5-2-15,-9 2-5 0,0 0-4 16,-10 0-5-16,5 5-9 15,-5-5-8-15,0 14-15 0,-3-1-28 16,-1-1-10-16</inkml:trace>
  <inkml:trace contextRef="#ctx0" brushRef="#br0" timeOffset="56106.6932">9126 9171 335 0,'0'0'8'16,"0"0"3"-16,0 0 5 16,0 0 1-16,0 0 2 0,7 4 0 15,-7-4 2-15,20 0 0 16,-4 0-7-16,3-7-4 16,1 2-2-16,5-2-3 15,-2-1-1-15,3 0-1 16,-1 4-3-16,-2-4 0 0,0 6-4 15,-6 0-2-15,0 2-8 16,-7 0-17-16,-10 0-53 0,12 12-2 16</inkml:trace>
  <inkml:trace contextRef="#ctx0" brushRef="#br0" timeOffset="58192.007">10576 8405 245 0,'0'0'6'0,"0"0"0"0,0 0 4 15,-5 7 1-15,5-7 3 16,-20 15 2-16,5 0 3 16,-3 0-1-16,-9 5-3 0,-3 7 1 15,0 3-1-15,-5 5-1 16,-2 2-3-16,-2 6-1 16,8-2-2-16,-6 4 1 0,5 2-2 15,2-1 0-15,5 4-2 16,6 0 0-16,1 4-1 15,8-2-1-15,8 5 0 0,2-3 0 16,9-1 0-16,12 4 0 16,0-5-2-16,7-3 1 15,6-4-1-15,4-3 1 16,2-8-2-16,-1-1 0 16,4-11-2-16,2-7-2 15,0-2-3-15,-1-12-8 0,4-1-18 16,-2 0-46-16,-1-14-5 15</inkml:trace>
  <inkml:trace contextRef="#ctx0" brushRef="#br0" timeOffset="58977.4079">11254 8682 316 0,'0'0'6'0,"0"0"3"0,-5 6 2 0,5-6 2 16,-12 7 2-1,4 0 2-15,-4 1 0 0,0 4 2 16,-1 1-4-16,1 6-4 0,-1 4-1 16,-2 4-2-1,0 0 0-15,2 8-2 0,-4 0 0 16,4-1-1-16,-4 1-1 16,3 2-1-16,2-3-2 0,-4-4 0 15,4-2-1-15,-1-3-2 16,1-9-2-16,2 1-3 15,0-6-3-15,0-4-5 16,0-7-6-16,0 0-7 0,-2-12-5 16,4 0-2-16,1-8 1 15,-1-2 4-15,6-1 2 16,-3-4 8-16,5 0 10 16,0-3 11-16,0 9 10 15,0-8 7-15,3 5 2 0,-1 2 5 16,5 5 0-16,-2-1 0 15,0 5-1-15,-2 3-1 16,-3 10-4-16,12-8-2 16,-12 8-1-16,18 0-4 15,-8 3-1-15,2 7-3 0,3 0 0 16,2 1-2-16,6 4-2 16,-3 2 0-16,5-3-2 0,-3 3 0 15,0 1-1-15,-2 0 0 16,2-1-2-16,-4 0-2 15,-4-5-3-15,4 3-7 32,-6-8-16-32,4-7-47 0,-2 8-8 0</inkml:trace>
  <inkml:trace contextRef="#ctx0" brushRef="#br0" timeOffset="59279.6235">11438 8994 331 0,'0'0'8'0,"0"0"3"16,0 0 2-16,0 0 3 16,0 0 1-16,0 0 1 15,0 11 0-15,0-2 1 0,-5 1-6 16,0 5-4-16,0 2-2 16,-5 4-1-16,2-1-1 15,-2 4-2-15,4 0 0 16,-3 2-1-16,2-2 0 0,2 3-1 15,1 0-1-15,-1-1 1 16,1-4-2-16,2 0 0 16,2-2-3-16,0 0-4 15,0-11-8-15,0-9-32 0,18 5-36 16,-6-5-2-16</inkml:trace>
  <inkml:trace contextRef="#ctx0" brushRef="#br0" timeOffset="59738.9513">12087 8690 335 0,'0'0'6'0,"0"0"3"15,0 0 2-15,0 0 2 16,0 0 1-16,7 10 0 16,-7 0 1-16,0 0 0 15,-7 2-5-15,-1 9-2 0,3-2-1 16,-7 8-1-16,-1 2-1 16,1 6 0-16,0 3-1 15,-6-2 0-15,-2 5 0 16,6-5-3-16,-2 3 0 0,-1-1-2 15,0-11-3-15,5 0-4 16,-4-9-8-16,8-4-21 16,8-14-44-16,-11 6-2 15</inkml:trace>
  <inkml:trace contextRef="#ctx0" brushRef="#br0" timeOffset="60029.1554">11798 8932 332 0,'0'0'7'0,"0"0"3"0,0 0 2 16,0 0 3-16,0 0 2 15,5 3 1-15,-5-3 0 16,16 0 2-16,-7 0-7 0,4 0-2 16,2 0-2-16,2 0-1 15,3 0-3-15,0 2-1 16,3 4-1-16,-2 0-1 15,2 5 0-15,2-1-1 0,-5 1-1 16,2 2 1-16,0 0-2 16,-4 2 1-16,1-1-3 15,-1-1-1-15,-1-1-4 16,-4-4-8-16,4 2-20 16,3-3-42-16,-3-7-6 0</inkml:trace>
  <inkml:trace contextRef="#ctx0" brushRef="#br0" timeOffset="60595.2555">12403 8978 275 0,'0'0'10'0,"0"0"6"0,0 0 1 16,0 0 3-16,0 0 0 15,0 0 3-15,0 0 2 16,0 0-1-16,0 0-7 0,12 0-5 16,-12 0-2-16,14 0-1 15,-1 0-1-15,0 0-2 16,1 0-1-16,2 0-1 0,-2 0-1 16,4 4-1-16,-3 1 0 15,-2 5-2-15,-4 0 1 16,1 5-1-16,-2 2 0 15,-6 3 2-15,-2 0-2 0,-2 0 0 16,-6 2-2-16,-2-3 2 16,3-2 0-16,-4 0 0 15,7-2 0-15,-1-6 0 16,5-9 0-16,0 12 2 16,0-12-2-16,0 0 0 0,7 10 0 15,-7-10 0-15,13 5 0 16,-13-5 0-16,12 7 0 15,-12-7 0-15,13 12 0 16,-13-12 0-16,10 17 0 0,-8-6 0 16,0 2 0-16,-2 1 0 15,0 1 0-15,-4 3 0 16,-4 1 0-16,-5-2 0 16,1-2 0-16,-5 3 0 15,-3-3 0-15,0-3 0 0,0-2 0 16,1 0-2-16,-5-8-6 15,7 1-7-15,-2-3-16 0,3-10-41 16,4 5-14-16</inkml:trace>
  <inkml:trace contextRef="#ctx0" brushRef="#br0" timeOffset="62522.4145">13312 8688 87 0,'0'0'2'16,"0"0"4"-16,0 0 5 16,0 0 1-16,0 0 6 0,0 0 2 15,0 0 5-15,-7 0 3 16,7 0 2-16,0 0 0 15,0 0-1-15,0 0-2 16,-10-3-2-16,10 3-1 0,0 0-3 16,0 0-3-16,-10 3-3 15,7 6-3-15,1 6-2 16,-6 2-1-16,4 8-2 0,-2 3-1 16,2 9 0-16,1 2 0 15,-2 4-2-15,3-1 0 16,-4 0 0-16,6-5-2 15,0-6-1-15,0-5-1 0,0-6-3 16,-1-10-4-16,1-10-6 16,0 0-10-16,0 0-13 15,-6-15-15-15,1 0-11 16,3-3-12-16,-4-2-4 16</inkml:trace>
  <inkml:trace contextRef="#ctx0" brushRef="#br0" timeOffset="62771.5909">13108 8952 120 0,'0'0'4'15,"0"0"7"-15,-14-3 3 16,14 3 6-16,-13-2 3 0,13 2 4 16,-10 0 3-16,10 0 3 15,0 0-3-15,0 0-1 16,-2 13-2-16,2-13-3 16,9 4-2-16,4-1-3 15,4 0-2-15,1-3-3 0,7 0-2 16,3-3-3-16,4 0-2 15,-1-4-2-15,-1 2-2 16,3-3-2-16,-3 4-2 0,-5-1-3 16,-1-2-5-16,-1 7-8 15,-5-3-14-15,-2 3-18 16,6 0-34-16,-7 3-4 16</inkml:trace>
  <inkml:trace contextRef="#ctx0" brushRef="#br0" timeOffset="63428.8484">14138 8598 297 0,'0'0'7'0,"0"0"2"16,0 0 5-16,0 0 0 0,0-9 2 15,0 9 3-15,-12-5 0 16,4 2 1-16,-5 3-5 15,1 0-2-15,-6 8-3 16,4 1-1-16,-4 4-1 16,-2 4-1-16,2 4-2 0,-2 3 0 15,4 3 0-15,-4 2-2 16,2 7 1-16,-1-2-1 16,3 3-1-16,2 1 0 15,1 1 1-15,3 0-1 16,3 2-2-16,5-2 0 0,2-4 0 15,2-1 0-15,10-2 0 16,1-2 0-16,2-3 0 16,2-4 0-16,7-4 0 0,-2-2 0 15,2-6 0-15,2-2-4 16,3-3-4-16,-2-6-6 16,0 0-14-16,0-8-27 15,9-2-30-15,-7-5-2 0</inkml:trace>
  <inkml:trace contextRef="#ctx0" brushRef="#br0" timeOffset="64361.6387">14721 8603 274 0,'0'0'9'0,"0"0"4"16,0 0 3-16,11-5 2 16,-11 5 2-16,0 0 1 15,12-5 2-15,-12 5 0 0,0 0-7 16,11 5-3-16,-11 5-2 15,0 5-2-15,0 5-1 16,-7 2-1-16,-3 10 0 16,2 3 0-16,-5 5-1 0,3 2-1 15,-2 2 0-15,-1-1-5 16,-1-1 0 0,1-3 0-16,3-7 0 0,0-5 0 15,2-4 0-15,1-5 0 0,-3-11 0 16,10-7-9-16,-15 0-7 15,15 0-11 1,-17-22-10-16,6 6-13 31,1-6-6-15,-1 0 0-16,-5-3 1 0,7-2 7 0,-5 4 13 0,4-1 19 0,-1 5 18 0,3-4 20 16,-3 2 11-16,10 4 6 15,1 3 1-15,-3-1-1 16,6 2-4-16,-2 4-4 0,10 2-3 15,-11 7-3-15,23-8-3 16,-14 8-2-16,8 0-4 16,2 0-1-16,0 5-4 0,1 0-2 15,0 0-2-15,0 4-1 16,-2-1-3-16,1 2-1 16,-1 2-2-16,-1 0 0 0,0 0 0 15,-4 6 0-15,2 0 0 16,3-4-4-16,-6 6-3 15,1-5-8-15,-4-3-13 16,3-5-30-16,6 6-27 16,-6-7-2-16</inkml:trace>
  <inkml:trace contextRef="#ctx0" brushRef="#br0" timeOffset="64626.9161">14911 8920 332 0,'0'0'8'0,"0"0"3"15,0 0 3-15,0 0 4 16,0 0-2-16,0 0 2 16,0 0 0-16,5 5 2 15,-5-5-7-15,0 12-4 0,0-2-1 16,0 6-2-16,0 2 0 16,0 1 0-16,0 3-2 15,0 3 0-15,0-1-4 16,0 2 0-16,0-5 0 0,0 4 0 15,0-3 0-15,0-1 0 16,0-4-2-16,0-2-5 16,2-1-7-16,-2-14-20 15,-4 12-49-15,4-12-3 16</inkml:trace>
  <inkml:trace contextRef="#ctx0" brushRef="#br0" timeOffset="65176.7366">15539 8670 349 0,'0'0'6'15,"0"0"4"-15,0 0 2 16,0 0 2-16,0 0 0 0,0 0 1 16,6 8 1-16,-6-8 1 15,0 15-6-15,0-1-3 16,-3 3-1-16,-8 8 0 15,5 3-1-15,-7 6-2 0,-1 3 0 16,2 4 0-16,-4-2-2 16,-1-3 1-16,2 0-1 15,3-4-2-15,-1-8-3 16,6-1-2-16,-1-8-2 0,0-5-8 16,-2-10-13-16,10 0-25 15,-7-7-31-15,0-8-2 16</inkml:trace>
  <inkml:trace contextRef="#ctx0" brushRef="#br0" timeOffset="65427.0775">15340 8828 260 0,'0'0'11'0,"0"0"4"16,0 0 4-16,0 0 1 0,8-4 2 16,-8 4 2-16,12-5 1 15,-12 5 0-15,18 0-8 16,-8 0-5-16,3 2-3 15,-4 1-1-15,4 4-1 0,2 2-2 16,0 2 0-16,2-2-1 16,1 5-1-16,-1-2-1 15,3 0-1-15,0-2-1 16,-1 0-2-16,2 0-1 0,-5-1-5 16,0-6-8-16,-2 1-19 15,-1 9-46-15,2-10-3 16</inkml:trace>
  <inkml:trace contextRef="#ctx0" brushRef="#br0" timeOffset="66219.5804">15822 8952 143 0,'0'0'3'0,"0"0"-1"16,4-8 2-16,-4 8 7 0,0 0 4 16,2-9 8-16,-2 9 4 15,0 0 3-15,4-10 2 16,-4 10 1-16,0 0-2 16,3-7-1-16,-3 7-5 0,0 0-6 15,0-10-3-15,0 10-4 16,0 0-2-16,0 0-2 15,0 0-1-15,0 0-2 0,0 0 0 16,0 0-1-16,0 0-1 16,-7 10 0-16,5 2 0 15,-2 2-1-15,4 2 1 16,0 2-1-16,0-2-2 16,4-3 0-16,2 2 0 0,2-5 0 15,3-1 0-15,0-6 0 16,5-3 0-16,1 0 0 15,-1-3 0-15,0-6 0 16,0-1 0-16,-2-2 0 0,-1-1 0 16,-1 1 0-16,-2 0 0 15,1-1 0-15,-7 0 0 16,1 3 0-16,2 1 0 0,-7 9 0 16,0 0 0-16,0 0 0 15,0 0 0-15,0 0 0 16,0 9 0-16,0 6 0 15,-2 3 0-15,-3 2 0 16,3 2 0-16,-1 5 0 0,1 1 0 16,0-1 0-16,-1 3 0 15,3-1 0-15,0-1 0 16,0-3 0-16,0 1 0 0,0-6 0 16,0-3 0-16,0-5 0 15,0-12-2-15,0 13-6 16,0-13-4-1,0 0-9-15,0 0-18 0,0-19-44 16,0 11-3-16</inkml:trace>
  <inkml:trace contextRef="#ctx0" brushRef="#br0" timeOffset="67140.3643">16532 8589 192 0,'0'0'11'0,"0"0"6"0,0-13 5 15,0 13 5-15,3-12 2 16,-3 12 2-16,6-18 2 15,0 8 3-15,-6 10-11 16,7-15-6-16,-7 15-6 0,0 0-3 16,7 0-3-16,-4 10-3 15,-3 5-1-15,1 5-1 16,-1 5 0-16,0 4 0 16,0 1 1-16,-1 2 0 0,-2 1-1 15,-1-4 1-15,1 4-1 16,1-6 0-16,-3-3-1 15,2-4-1-15,0-2-2 16,3-6-1-16,0-1-3 0,0-11-6 16,-6 9-8-16,6-9-12 15,-8 0-11-15,8 0-17 16,-20-9-14-16,12 3-11 0</inkml:trace>
  <inkml:trace contextRef="#ctx0" brushRef="#br0" timeOffset="67406.7754">16320 8819 174 0,'0'0'8'16,"0"0"7"-16,4-3 7 0,-4 3 2 16,0 0 4-16,14 0 3 15,-14 0 2-15,12-5 2 16,-12 5-6-16,12-5-4 0,-12 5-5 16,20-2-3-1,-7-1-2-15,2-1-4 0,3 1-2 16,1-2-2-16,4 1-2 15,2-2-2-15,-3 1-3 16,2 1 0-16,-1-1 0 16,0 2 0-16,-5 3 0 0,2-3-6 15,-1 3 0-15,-5 0-5 16,-1 3-9 0,-1-3-15-16,0 0-39 0,-1 0-10 15</inkml:trace>
  <inkml:trace contextRef="#ctx0" brushRef="#br0" timeOffset="73380.5827">11669 9094 18 0,'0'0'5'0,"0"0"2"0,0-5 4 16,0 5 0-16,0 0 2 15,0 0 4-15,0-12 3 16,0 12 5-16,0 0-3 15,0 0-1-15,0 0-1 0,0 0 3 16,0 0-1-16,0 0-1 16,0 0-3-16,0 0-2 15,0 0-1-15,0 0-3 16,0 0 0-16,0 0-3 0,0 0-2 16,0 0-1-16,0 0-1 15,0 5 1-15,0-5 0 16,0 0-1-16,0 0 0 15,0 0 1-15,3 12-1 0,-3-12 0 16,0 0 0-16,9 3-1 16,-9-3-1-16,0 0 0 15,0 0-1-15,11 0 0 16,-11 0-1-16,0 0 0 0,0 0 0 16,0 0-1-16,0 0 1 15,0 0-1-15,0 0 0 16,0 0 0-16,0 0 0 15,0 4 1-15,0-4 0 0,0 10 1 16,0-10-1-16,0 7 1 16,0-7 1-16,0 0 0 15,0 0 1-15,0 0 0 16,0 0-1-16,0 0 0 0,0 0 0 16,0 0 0-16,0 0-1 15,0 0 0-15,0 0-1 16,0 0 0-16,0 0-1 15,0 0-1-15,0 0 0 0,0 0-2 16,0 0-3-16,0 0-8 16,0 0-18-16,0 10-45 15,0-10-4-15</inkml:trace>
  <inkml:trace contextRef="#ctx0" brushRef="#br0" timeOffset="75001.6327">15244 9056 215 0,'0'0'7'0,"0"0"5"0,0 0 4 15,0-5 3-15,0 5 2 16,0 0 2-16,-5-10 2 15,5 10-1-15,0 0-3 0,-9-12-6 16,9 12-3-16,-1-7-3 16,1 7-2-16,-3-10-1 15,3 10-2-15,0 0 1 0,0 0-2 16,0 0 1-16,0 0-1 16,0 0-1-16,0 0 0 15,0 0 0-15,0 0-1 16,0 0 1-16,-7 10-1 0,5-3 1 15,2 3-1-15,-3 2 1 16,3-2-1-16,-2 3 1 16,2-2-1-16,0-2 0 15,0-9-1-15,0 12 1 16,0-12 0-16,0 0 0 0,0 0 0 16,10 8-1-16,-10-8 0 15,0 0 1-15,0 0-1 16,8-3 0-16,-8 3-1 15,0 0 0-15,0 0-1 0,0 0-2 16,-4-5-2-16,4 5-8 16,0 0-15-16,-9-15-39 15,9 15-12-15</inkml:trace>
  <inkml:trace contextRef="#ctx0" brushRef="#br0" timeOffset="79431.4519">17375 8470 89 0,'0'0'5'15,"0"0"5"-15,0-17 4 16,0 17 4-16,7-11 4 16,-7 11 5-16,6-15 2 0,-6 15 3 15,11-7-3-15,-11 7-3 16,9-5-3-16,-9 5-4 15,0 0-3-15,8-3-2 0,-8 3-2 16,0 0-3-16,0 0 0 16,5 5 0-16,-5-5-1 15,0 13 1-15,0-1 0 0,0 3-1 16,-3 2-2-16,-1 3 0 16,-2 5 0-16,-5 2-1 15,1 3 0-15,0 2-1 16,-3 3 0-16,3-3 1 15,-4 8-1-15,1-6 0 0,1 2-1 16,-1-2-1-16,3-2 0 16,1-5 0-16,1-2-2 15,0-8 0-15,3-2-2 16,3-7-2-16,2-8-3 0,0 0-8 16,-12-6-13-16,10-6-19 15,2-3-28-15,-4-6-11 16</inkml:trace>
  <inkml:trace contextRef="#ctx0" brushRef="#br0" timeOffset="79737.6696">17173 8576 234 0,'0'0'9'0,"0"0"4"15,0 0 5-15,0 0 4 16,0 0 0-16,0 0 3 15,0 0 2-15,10-7 1 0,-10 7-8 16,0 0-4-16,12 9-3 16,-4-1-3-16,-1 4-2 15,4 1-2-15,-4 1-2 16,5 4 0-16,-2 2 0 16,5 2-2-16,-2 0 0 0,-1 3-1 15,0-1 0-15,6-1 0 16,-6-1-1-16,3-2-2 15,-4-2-2 1,6-4-6-16,-8-4-12 0,9-4-25 0,-2-1-34 16,-5-5-4-16</inkml:trace>
  <inkml:trace contextRef="#ctx0" brushRef="#br0" timeOffset="80320.1549">17499 8777 309 0,'0'0'7'0,"0"0"5"0,5-5 3 15,-5 5 2-15,13-10 3 16,-4 4 0-16,3-1 1 15,4 0 1-15,-4 4-7 16,6-1-5-16,-4 1-3 16,1 0-2-16,0 3-2 0,-3 0 0 15,3 7-2-15,-5 4 0 16,-2 4 0-16,-3-3 0 16,0 6 0-16,-3 4 0 15,-2-3-1-15,-2 5 1 0,-6-3 0 16,0-1 0-16,-1 0-1 15,-3-3 1-15,-1-3-1 16,1 0-1-16,0-7 2 16,-1 1-1-16,3-5-1 0,10-3 1 15,-15 0 0-15,15 0 0 16,0 0 1-16,-5-8-1 16,5 8 1-16,0 0 0 15,0-10 0-15,0 10 1 0,0 0 0 16,0 0 0-16,9 0 0 15,-9 0 0-15,16 7 0 16,-16-7-2-16,20 15 0 0,-10-7 0 16,2 1 0-16,1 1 0 15,0 2 0-15,1-2 0 16,-2 3 0-16,-2-7 0 16,0 8 0-16,0-10-8 15,0 4-5-15,-10-8-13 0,20 0-26 16,-2 0-32-16,-6 0-2 15</inkml:trace>
  <inkml:trace contextRef="#ctx0" brushRef="#br0" timeOffset="82343.9013">17960 8693 144 0,'0'0'5'0,"0"0"2"15,0 0 3-15,0 0 5 16,0 0 4-16,0-5 2 15,0 5 1-15,3-10 2 0,-3 10-3 16,0 0-2-16,5-13-1 16,-5 13-3-16,2-10-2 15,-2 10-1-15,6-6 1 16,-6 6-2-16,0 0-2 0,0 0 1 16,0 0-1-16,0 0-1 15,8 3-1-15,-8-3-1 16,0 16-1-16,0-6 1 15,2-3-1-15,-2-7-2 0,0 15 0 16,0-15 0-16,0 0 0 16,2 10-1-16,-2-10 0 15,0 0 0-15,0 0-1 16,0 0 0-16,0 0 0 0,0 0-1 16,-7 7 0-16,7-7-1 15,-11 10-1-15,4-1-1 16,3 2-4-16,-1 1-8 15,-2-1-12-15,7-11-28 0,0 12-25 16,0-12-3-16</inkml:trace>
  <inkml:trace contextRef="#ctx0" brushRef="#br0" timeOffset="83104.6244">18388 8427 231 0,'0'0'8'0,"0"0"5"15,0 0 3-15,0 0 3 16,0 0 1-16,0 0 3 15,0 0 1-15,4 13 2 16,-4 1-5-16,-1 4-6 0,-4 2-2 16,-2 4-3-16,0 5-1 15,-6 2-1-15,1 4-1 16,-1-3-3-16,1 6 0 16,0-2 0-16,-2 0-2 0,5-7 0 15,-1 3-1-15,4-7-3 16,2-6-1-16,1-3-4 15,1-7-5-15,2-9-13 16,0 0-14-16,0 0-29 0,0-7-14 16</inkml:trace>
  <inkml:trace contextRef="#ctx0" brushRef="#br0" timeOffset="83402.8098">18200 8526 281 0,'0'0'11'0,"5"-10"3"0,-5 10 4 0,13-9 3 15,-13 9 0-15,14-10 4 16,-2 5-1-16,-1 2 0 16,-11 3-8-16,14 3-7 0,-14-3-1 15,18 19-3-15,-11-6-1 16,3 8-2-16,-2 0 0 15,2 2 1-15,2 1-2 16,1 1 1-16,-1 2-1 16,1-2-1-16,-1 0-2 0,3-5-3 15,2 1-6-15,-2-5-16 16,0-11-36-16,2 4-19 16</inkml:trace>
  <inkml:trace contextRef="#ctx0" brushRef="#br0" timeOffset="83944.5294">18581 8739 322 0,'0'0'6'15,"0"0"5"-15,0 0 1 0,0 0 2 16,0 0 4-16,0 0-2 15,0 0 2-15,9 0 0 16,-9 0-4-16,12-4-5 16,-4 1-2-16,4 3-1 0,-1-5-1 15,1 5-2-15,2 0-1 16,-1 0 0-16,0 0-1 16,-1 2 0-16,-2 5-1 15,-3 1 1-15,-4 4-1 16,-3 2 1-16,0-2-1 0,-5 3 0 15,-3-1 1-15,-4 1-1 16,0-2 0-16,1-1 0 16,1-3 1-16,3 0-1 15,7-9 0-15,-7 7 1 0,7-7 0 16,0 0 0-16,5 2-1 16,-5-2 1-16,17 3 0 15,-7-1 0-15,-2 4-1 16,0-5 1-16,-8-1-1 0,14 16 1 15,-11-7-1-15,-1 1 1 16,0 2-1-16,-2 3 1 16,0 0 0-16,-4 3 0 0,-4-3 0 15,-5 2-1-15,4 5 1 16,-8-5-1-16,4 1 0 16,-4-3-2-16,4-3-1 15,0 1-4-15,1-6-6 16,12-7-19-16,-12 12-45 0,12-12-7 15</inkml:trace>
  <inkml:trace contextRef="#ctx0" brushRef="#br0" timeOffset="84474.8986">18781 8299 273 0,'0'0'10'0,"11"0"5"0,-11 0 2 0,14 2 3 15,-4 3 2-15,5 2 4 16,0 3-1-16,3-1 2 16,-4 8-9-16,6-5-4 15,-4 8-3-15,1-4-1 16,-3 7-3-16,4-1-2 0,-3 1-2 15,-3 1 0-15,0 3-1 16,-1 2-1-16,-4 2 1 16,0-1-2-16,-2 2 0 15,-2 3 0-15,-3-1 0 16,0 1 0-16,-8 0 0 0,1-1 0 16,-3-5 0-16,-3 2 0 15,4-4 0-15,-7-5 0 0,4 1 0 16,-3-6-2-16,1 1-9 15,-2-9-10-15,5 1-26 16,10 3-37-16,-11-9-2 16</inkml:trace>
  <inkml:trace contextRef="#ctx0" brushRef="#br0" timeOffset="90047.7334">19781 8436 240 0,'0'0'9'0,"0"0"6"0,5-9 2 16,-5 9 3-16,0 0 2 16,0 0 0-16,10-10 4 0,-10 10 0 15,0 0-9-15,0 0-3 16,0 0-2-16,5 13-2 16,-5-1-1-16,2 3-1 15,1 8-2-15,2 4 0 0,-1 5 0 16,1 3-1-16,1 4-1 15,-1 0-1-15,0 2-1 16,-1-5 1-16,-4 0-1 16,3-7-1-16,-3 1-1 0,0-6-1 15,0-3-2-15,0-7-2 16,-3-7-3-16,3-7-7 16,-12 11-9-16,-1-11-7 15,1-11-7-15,-8 2-4 16,1-3 1-16,-7 0 0 0,4-5 4 15,-3 5 4-15,3 3 13 16,0 1 12-16,4 1 13 16,4 0 9-16,1 7 9 0,3-5 4 15,10 5 4-15,-13-3 3 16,13 3-1-16,0 0-1 16,0 0-1-16,0 0-4 15,0 0-4-15,13 3-6 0,-3-3-3 16,5 0-1-16,2 0-4 15,5 0-1-15,8-7-3 16,-2-1-1-16,2 3-1 16,-1-5-3-16,-1 1 0 15,2-2-2-15,-5 4-2 0,-4-1-4 16,0 5-6-16,-1 1-12 16,-3-3-16-16,-3-2-39 15,9 4-4-15</inkml:trace>
  <inkml:trace contextRef="#ctx0" brushRef="#br0" timeOffset="90565.2851">20601 8390 260 0,'0'0'9'0,"0"0"4"15,0 0 4-15,2 5 1 0,-2-5 2 16,0 0 1-16,7 10 4 16,-7-10-1-16,4 15-6 15,-4-8-4-15,0 10-4 16,0 4 0-16,0 1-2 15,-6 5 0-15,1 4-2 0,-2 2-1 16,0 7-1-16,-2 0 0 16,0-3-1-16,-1-3 0 15,-1 2-1-15,1-7-1 0,4 1 0 16,-4-11-2-16,2-2-2 16,1-3-3-16,2-7-7 15,5-7-11-15,-15-3-23 16,15 3-35-16,-10-20-4 0</inkml:trace>
  <inkml:trace contextRef="#ctx0" brushRef="#br0" timeOffset="90887.5121">20365 8561 266 0,'0'0'7'0,"0"0"4"15,0 0 4-15,0 0 2 16,4-7 3-16,-4 7 2 15,13-6 4-15,-3 4-1 0,1 1-5 16,1 1-3-16,0 0-2 16,3 0-2-16,0 3-3 15,5 6-2-15,0-2-2 16,-3 5-1-16,3-2 0 16,0 5-2-16,0-1-3 0,-3 3 0 15,2 0 0-15,-1-1 0 16,0 0 0-16,-3 0 0 15,3-1 0-15,-4 0 0 0,4-6 0 16,-1 4 0-16,0-6 0 16,4 2-12-16,-7-4-13 15,6-5-17-15,0 7-31 16,-3-7-13-16</inkml:trace>
  <inkml:trace contextRef="#ctx0" brushRef="#br0" timeOffset="91365.8647">20950 8702 307 0,'0'0'7'0,"0"0"4"16,2-9 2-16,-2 9 3 15,5-11 3-15,-5 11 1 16,9-12 2-16,-9 12 1 0,13-9-8 16,-13 9-1-16,17-6-3 15,-11 1-2-15,5 5-2 16,2 0-1-16,3 0-3 15,-4 2 0-15,0 4-1 0,1 1-1 16,-6 3 1-16,2 3-2 16,-1 4 0-16,-3 0 0 15,-5 3 0-15,0 0 0 16,0 0 0-16,-7 2 0 16,-3 0 0-16,0-5 0 15,-2 0 0-15,1-1 0 0,-1-6 0 16,2 0 0-16,0-3-2 15,10-7 2-15,-13 5 0 16,13-5 0-16,0 0 0 0,0 0 2 16,0 0-2-16,0 0 0 15,0-7 0-15,0 7 0 16,13 0 0-16,-3 0 0 0,0 0 0 16,2 7 0-16,1 0 0 15,2 1 0-15,2 1 0 16,0 2 0-16,4 1 0 15,-7-3 0-15,4 2 0 16,0-4 0-16,-1-2-16 0,-8-5-28 16,-9 0-42-16,23 0 0 15</inkml:trace>
  <inkml:trace contextRef="#ctx0" brushRef="#br0" timeOffset="91866.2191">21588 8668 268 0,'0'0'9'0,"0"0"4"16,0 0 4-16,0 0 2 16,3 10 0-16,-3-10 2 15,2 12 4-15,-2-12-3 0,2 15-6 16,-2-15-5-16,3 10-2 15,-3-10-2-15,0 0-1 16,0 0-2-16,10 0-1 0,-10 0 0 16,10-8 0-16,-7-2 0 15,1 1-1-15,-4 9 1 16,5-13-1-16,-5 13 1 16,0 0-1-16,0 0 0 0,-7-2-1 15,7 2 0-15,-18 9-1 16,8-1 0-16,-2 4-2 15,0-4-1-15,2 4-4 16,2-7-4-16,1 4-10 16,7-9-16-16,-10 8-45 0,10-8-3 15</inkml:trace>
  <inkml:trace contextRef="#ctx0" brushRef="#br0" timeOffset="92437.4997">22095 8291 302 0,'0'0'8'16,"0"0"4"-16,0 0 1 0,0 0 2 15,0 0 4-15,0 0 0 16,10 12 2-16,-8-2 0 16,4 3-6-16,-6 1-1 15,4 10-2-15,-4 0-1 0,0 3-2 16,0 5-1-16,0 1-2 15,-2 1 0-15,-6 0-6 16,4 4 0-16,-4-4 0 16,-2 1 0-16,5 3 0 0,-4-7 0 15,3-1 0-15,-1-5 0 16,0-3 0-16,3-4 0 16,3-6 0-16,1-12 0 15,0 0-18-15,-20 0-19 0,8-10-48 16,6-10-2-16</inkml:trace>
  <inkml:trace contextRef="#ctx0" brushRef="#br0" timeOffset="92759.728">21738 8442 311 0,'0'0'8'0,"0"0"5"16,0 0 3-16,4-10 2 15,-4 10 4-15,12-5-1 16,-2 2 2-16,1 3 0 16,1 0-8-16,3 0-3 15,0 6-4-15,2 0-2 0,4 5-1 16,0 2-2-16,2 1-2 16,2 1 0-16,0 3 0 15,1 1 0-15,-1 3-1 0,3-1 1 16,-1 3-2-16,1-2 2 15,-4-2-1-15,2 0-1 16,-2 0 0-16,-1-2-3 16,-1-6-4-16,3 0-10 0,-6-2-23 15,-8-5-43-15,11-1-2 16</inkml:trace>
  <inkml:trace contextRef="#ctx0" brushRef="#br0" timeOffset="93383.0111">22423 8613 339 0,'0'0'8'16,"0"0"2"-16,0 0 4 15,0 0 2-15,3-5 0 16,-3 5 0-16,0 0 3 0,0 0-2 16,0 0-4-16,0 0-4 15,4 10-2-15,-4 3-1 16,0-1 0-16,0 3-2 0,3 2 0 15,-3 1-1-15,5 1-1 16,0-4 0-16,3 0-2 16,1-3 0-16,4 1 0 0,-1-6 0 15,4 1 0-15,-2-8 0 16,2 0 0-16,3 0 0 16,-1-3 0-16,2-6 0 15,-6-2 0-15,7-4 0 16,-7 3 0-16,-2-3 0 0,1 0 0 15,-6-2 0-15,-2 5 0 16,0 2 0-16,1-1 0 16,-6 11 0-16,0-12 0 15,0 12 0-15,0 0 0 16,0 0 0-16,2 9 0 0,-2 0 0 16,0 3 0-16,5 3 0 15,-3 5 0-15,1-1 0 16,-1 6 0-16,0 0 0 15,3 5 0-15,1-3 0 0,-4 8 0 16,1 0 0-16,2-1 0 16,-3 4 0-16,0-4 0 15,-2-2-15-15,0-2-69 0,-4-2-3 16</inkml:trace>
  <inkml:trace contextRef="#ctx0" brushRef="#br0" timeOffset="97928.722">14650 9697 180 0,'0'0'5'0,"0"0"2"0,0 6 1 16,0-6 3-16,0 0 2 15,0 0 2-15,7 8 2 16,-7-8 0-16,11 0-2 0,-2 0-2 16,1 0-2-16,0 0 0 15,1 0-3-15,8 0 0 16,-2 3-2-16,1-2 0 0,1 2 0 15,4 2 0-15,4-2 0 16,0-1 0-16,8 1-1 16,-2 1 1-16,9-4-2 15,3 3 0-15,2-3 0 0,2 0-1 16,6 2 0-16,0-2 1 16,0 5 0-16,1 0 0 15,-1 0 0-15,-2 2 1 16,2 0-1-16,-3 1 1 15,2 0-1-15,-2-1-1 0,3-5 0 16,5-2-1-16,-4 4 1 16,10-4-1-16,-2-4 0 15,8 2-1-15,-1-5 1 0,0-1 0 16,3 0 0-16,0 1-1 16,-1 2 2-16,0 1-1 15,-4-2-1-15,1 4 1 16,-4 0 0-16,5-1 0 0,-4 1-1 15,0-3 1-15,-1 0-2 16,7 0 1-16,-3-3 0 16,-4 1-1-16,5 0 1 15,-4-4-1-15,2 4 0 0,-5 2 0 16,3-3 0-16,-7 2 1 16,0 3-1-16,2 0 0 15,-5 1 1-15,5-1-1 16,-4 3 1-16,0-2 0 15,5 0 0-15,-1 2 0 0,3-5 0 16,0 5 0-16,-2-5 1 16,-1 0-1-16,-3 2 0 15,-6-2 0-15,-3 3 0 0,-3 0 0 16,-10-1 0-16,-3 3-1 16,-9-2 0-16,-3 2 1 15,1-3-1-15,-8 0 1 16,-3 2-1-16,0 1 0 0,-4-6 1 15,-8 6 0-15,15-5-1 16,-15 5 1-16,0 0-1 16,10-2 0-16,-10 2 0 15,0 0 0-15,0 0-1 0,0 0-1 16,0 0-2-16,0 0-1 16,0 0-7-16,0 0-13 15,-5-16-56-15,-3 16-3 16</inkml:trace>
  <inkml:trace contextRef="#ctx0" brushRef="#br0" timeOffset="104564.2224">16032 10065 147 0,'0'0'5'0,"0"0"5"16,0 0 2-16,0 0 3 0,-2 7 2 16,2-7 5-16,0 0 2 15,-8 7 1-15,8-7-2 16,0 0-2-16,0 0-2 16,0 0-1-16,-10 10 0 15,10-10-2-15,0 0-3 0,0 0-2 16,0 0-1-16,0 0-2 15,0 0 1-15,0 0-2 16,7 8-1-16,-7-8 0 16,16 4 0-16,-4 1 0 0,3 1-1 15,2-3 0-15,1-1-1 16,4 0 0-16,2 1 0 16,4-3-1-16,4 0 0 15,1 0-1-15,-1 0 0 0,3 0-1 16,3-5 1-16,-6 3 0 15,2 2-2-15,-4-3 0 16,-2 3 0-16,-1 0 0 0,-8 0 0 16,2 5 0-16,-4 0 0 15,-5 0 0-15,-2 3 0 16,1 1 0-16,-4-2 0 16,-5 3 0-16,6 3 0 15,-8-4 0-15,0 1 0 0,0 3 0 16,-4 0 0-16,-2 2 0 15,-4-1 0-15,-4 1 0 16,-2 3 0 0,-4-2 0-16,-2 5 0 0,-3-4 0 0,-2 3 0 15,0-1 0-15,-1-2 0 16,6 1 0-16,-3 0 0 16,5-3 0-16,1-3 0 0,5 0 0 15,2 0 0-15,2-4 0 16,-3 1 0-16,13-9 0 15,-12 15 0-15,12-15 0 16,-9 9 0-16,9-9 0 16,0 0 0-16,0 0 0 0,0 0 0 15,-8 6 0-15,8-6 0 16,0 0 0-16,0 0 0 16,0 0 0-16,0 0 0 0,4 10 0 15,-4-10 0-15,11 5 0 16,-4-2 0-16,5-3 0 15,-1 0 0-15,6 3 0 16,3-3 0-16,5 0 0 0,2 0 0 16,3-3 0-16,2 3 0 15,1-4 0-15,1 0 0 16,1 0 0-16,-4 1 0 16,3 0 0-16,-5-1 0 15,-2-2 0-15,-1 6 0 0,-4-5 0 16,-7 3 0-16,0-1 0 15,-3 1 0-15,-4 2 0 16,-8 0 0-16,13-2 0 0,-13 2 0 16,0 0 0-16,0 0 0 15,0 0 0-15,0 0 0 16,0 0 0-16,0 0 0 16,0 0 0-16,0 0 0 0,0 0-5 15,0 0-15-15,0 0-24 16,0 0-42-16,0 0 0 15</inkml:trace>
  <inkml:trace contextRef="#ctx0" brushRef="#br0" timeOffset="108281.8183">1116 11430 244 0,'0'0'8'15,"0"0"4"-15,0 0 3 16,-5 6 2-16,5-6 1 0,-4 8 2 16,4-8 1-16,-10 13 2 15,10-13-6-15,-13 12-4 16,13-12-2-16,-7 11-2 15,7-11-1-15,-7 12-1 0,7-12 0 16,0 12-2-16,0-12 1 16,4 10-1-16,-4-10 0 15,15 9 0-15,3-1 0 0,-2-5 0 16,5-3-1-16,6 2-1 16,3-2 1-16,4 0-2 15,4-5 1-15,5 0-1 16,-2 0 0-16,2-2 0 15,-1 0-1-15,-2 0 1 0,2 1-2 16,-7-1 0-16,-3 5 0 16,-4-3 0-16,-1 5 0 15,-5 0 0-15,-4 0 0 16,-4 0 0-16,-3 0 0 0,-2 5 0 16,-9-5 0-16,10 12 0 15,-7 0 0-15,-3 0 0 16,0 6 0-16,-8 4 0 0,-1 3 0 15,-3 0 0-15,-5 7 0 16,-2 1 0-16,-5-1 0 16,-4 2 0-16,-1 0 0 15,-4-1 0-15,-1-2 0 0,-2 0 0 16,-2-1 0-16,8-6 0 16,-1 1 0-16,1-5 0 15,5 0 0-15,6-5 0 16,-2-1 0-16,9-4 0 0,2-2 0 15,0-1 0-15,10-7 0 16,-7 10 0-16,7-10 0 16,0 10 0-16,0-10 0 15,0 0 0-15,12 12 0 0,-2-8 0 16,3-4 0-16,6 5 0 16,4-4 0-16,2 1 0 15,4-2 0-15,4 3 0 16,4 0 0-16,6 0 0 0,-4-2 0 15,3 2 0-15,1 2 0 16,-5-2 0-16,3-1 0 16,-3-2 0-16,-6 3 0 15,-5-3 0-15,1 0 0 0,-9-3-8 16,-1 1-20-16,-18 2-49 16,17-8-10-16</inkml:trace>
  <inkml:trace contextRef="#ctx0" brushRef="#br0" timeOffset="108938.6252">2646 11601 263 0,'0'0'9'0,"0"0"5"15,0 0 4 1,0 0 2-16,0 0 1 0,0 0 2 16,0 0 2-16,0 0 1 15,0 0-7-15,12-3-6 16,-3 3-2-16,4-5-1 0,4 4-1 16,6-7-1-16,7 2-1 15,-1 0-1-15,6-2 0 16,6-1-3-16,-4 5-3 0,2 1 0 15,1 1 0-15,-6 2 0 16,2 0 0-16,-9 0 0 16,-5 0 0-16,-2 2 0 15,-5-2 0-15,-5 3 0 16,-10-3 0-16,10 0 0 0,-10 0-17 16,0 0-8-16,0 0-6 15,0 0-12-15,-7 4-16 16,2 7-17-16,-1 7-12 0</inkml:trace>
  <inkml:trace contextRef="#ctx0" brushRef="#br0" timeOffset="109218.519">3025 11806 289 0,'0'0'8'0,"0"0"3"16,0 0 5-16,0 0 1 15,0 0 2-15,0 0 4 16,5 0-1-16,-5 0 2 15,11 0-6-15,-11 0-3 16,11 3-4-16,-1 0-1 0,6-1-2 16,-2 1-2-16,2-1 0 15,1 0-2-15,5 0 0 16,1 1-4-16,2 0 0 16,0-1 0-16,-2-2 0 0,1 2 0 15,-2-2 0-15,-5 3 0 16,-1-3 0-16,-5 0-2 15,-2 0-11-15,-9 0-24 0,0 0-48 16,-6-5-3-16</inkml:trace>
  <inkml:trace contextRef="#ctx0" brushRef="#br0" timeOffset="110207.3397">4795 11105 292 0,'0'0'7'0,"0"0"4"0,0 0 2 16,0 0 1-16,0 0 1 15,0-9 2-15,0 9 0 16,0 0 0-16,-7-8-5 0,-3 8-4 16,-5 2-1-16,0 4-1 15,-5 3 0-15,-1 4 0 16,-2 4 0-16,-4 3 1 0,-2 5-2 16,-1 4 1-16,4 4-1 15,-4 1 0-15,5 5-1 16,3 4 1-16,2-1-2 15,2 2 1-15,6 6-1 16,3-4-1-16,3 6 1 0,3-4-1 16,3 2-1-16,0-1 1 15,5-2-2-15,6-4 0 16,3-4 0-16,6-3 0 16,1-7 0-16,-1-5 0 15,9-6 0-15,1-6-4 0,1-12-7 16,2 0-17-16,3 0-36 15,-2-15-23-15,3-7-1 0</inkml:trace>
  <inkml:trace contextRef="#ctx0" brushRef="#br0" timeOffset="110859.0088">5390 11393 324 0,'0'0'8'15,"0"0"4"-15,0 0 3 0,0 0 4 16,0 0 1-16,0 0 0 15,0-10 1-15,0 10 1 16,0 0-7-16,0 0-4 0,0 0-3 16,-10 13-2-16,8-2-2 15,-9 1 0-15,1 11-2 16,-2-1-2-16,-2 8 0 16,1 7 0-16,0-2 0 0,-6 3 0 15,1 2 0-15,0-4 0 16,1-1 0-16,-1-6 0 15,4-5-6-15,1-6-1 16,3-4-6-16,-2-13-9 0,2-1-13 16,3-9-16-16,-3-9-12 15,1-8-1-15,3-3 2 16,-8-8 11-16,8-1 16 16,-4 2 20-16,5 1 23 15,-2 1 26-15,4 6 19 0,1 6 3 16,2 7-5-16,0 15-8 15,0-17-9-15,0 17-4 16,12-6-8-16,-1 5-4 0,-2 1-5 16,6 0-1-16,-2 0-1 15,3 4-2-15,2 2-2 16,5 3 0-16,-2 2-1 16,2-2-1-16,0 6-2 0,2-2-1 15,-1 4-2-15,-4-3 0 16,0 10 0-16,-3-10-2 15,3 8-6-15,-8-5-7 16,9 2-16-16,-7 5-33 0,-1-12-22 16,4-2-3-16</inkml:trace>
  <inkml:trace contextRef="#ctx0" brushRef="#br0" timeOffset="111179.1684">5658 11546 327 0,'0'0'8'0,"0"0"3"15,12 2 4-15,-12-2 2 0,11 6 3 16,-11-6 0-16,12 12 1 16,-12-12 1-16,9 15-6 15,-4-3-5-15,-1 0-1 0,-2 4-3 16,1 1-1-16,1 0-6 15,-1 6 0-15,2-4 0 16,-3 6 0-16,-2 0 0 0,2 2 0 16,1-1 0-16,-1-5 0 15,-2 4 0-15,4-3 0 16,-2-4 0-16,-2-3 0 16,3-8 0-16,-3-7 0 0,0 0-16 15,0 0-51-15,2-10-20 16</inkml:trace>
  <inkml:trace contextRef="#ctx0" brushRef="#br0" timeOffset="111782.4493">6270 11286 321 0,'0'0'7'15,"0"0"4"-15,0 0 2 0,0 0 3 16,0 0 1-16,0 0 0 16,0 0 0-16,0 0 2 15,0 7-6-15,0 4-3 16,2 8-3-16,1 1 0 0,-1 7-1 15,0 3 0-15,1 5-1 16,-1-1-1-16,2 1-2 16,-4 0-1-16,0-2-3 0,-4-7-3 15,-1-3-4-15,1-1-10 16,-8-5-17-16,-1-13-27 16,3 4-20-16,0-8-4 15</inkml:trace>
  <inkml:trace contextRef="#ctx0" brushRef="#br0" timeOffset="111997.1878">6148 11504 285 0,'0'0'8'16,"0"0"6"-16,0 0 4 15,0 0 1-15,0 0 3 0,6 0 4 16,-6 0-1-16,17 5 1 16,-5 0-6-16,0-2-6 15,5-1-3-15,1-2-2 16,2 0-3-16,5 0-2 15,-3-2 0-15,3-1-4 0,3-4-4 16,-3 1-3-16,-1-3-7 16,2 4-17-16,0 5-38 15,-3-7-16-15</inkml:trace>
  <inkml:trace contextRef="#ctx0" brushRef="#br0" timeOffset="112398.1924">6924 11243 378 0,'0'0'7'0,"0"0"2"16,0 0 2-16,0 0 1 16,4-7 1-16,-4 7 1 15,0 0 0-15,0 0 1 16,0 10-5-16,0-1-4 0,-4 5-1 16,-4 3-1-16,-2 8 0 15,1 2-1-15,-7 3 0 16,4 5 0-16,-6 1-3 15,4 5 0-15,-2-2 0 0,0 0 0 16,3-4 0-16,1-3 0 16,1-5-3-16,-1-3-3 15,7-10-8-15,5-14-14 16,-13 6-18-16,13-6-37 0,0-20-4 16</inkml:trace>
  <inkml:trace contextRef="#ctx0" brushRef="#br0" timeOffset="112652.3726">6702 11321 279 0,'0'0'8'0,"0"0"5"0,0 0 2 15,0 0 2-15,0 0 2 16,0 0 3-16,0 0 2 0,0 7 0 16,0-7-7-1,11 12-2-15,-11-12-3 0,14 18-1 16,-7-8-2-16,4 5-2 15,1-1-1-15,0-1-1 0,3 2-1 16,0-4 0-16,0 4-4 16,3 2 0-16,-1-5 0 15,1 0-3-15,-4-3-7 16,9 1-23-16,4 2-49 16,-8-4-4-16</inkml:trace>
  <inkml:trace contextRef="#ctx0" brushRef="#br0" timeOffset="113179.0935">7175 11511 362 0,'0'0'8'0,"0"0"2"0,0 0 5 15,0 0 0-15,0 0 1 16,0 0 2-16,2-2 0 16,-2 2 1-16,15-5-7 0,-15 5-3 15,17-7-3-15,-8 4-3 16,-9 3-3-16,19 0 0 16,-19 0 0-16,11 6 0 0,-11-6 0 15,9 17 0-15,-9-3 0 16,0 1 0-16,-6 3 0 15,-1 2 0-15,-5 1 0 16,-3 2 0-16,-3-4 0 16,3 2 0-16,0-4 0 0,3-6 0 15,2-2-2-15,10-9 2 16,-9 3 0-16,9-3 0 16,0 0 2-1,0-11-2-15,0 11 0 0,9-9 0 16,-9 9 0-16,15-6 0 0,-8 6 0 15,6 0 0-15,-3 0 0 16,5 3 0-16,0 2 0 0,0 1 0 16,2-2 0-16,-2 1 0 15,5 0 0-15,-3-3 0 16,1 1-3-16,-4-3-10 16,9 2-20-16,-8 3-43 15,2-5-11-15</inkml:trace>
  <inkml:trace contextRef="#ctx0" brushRef="#br0" timeOffset="113649.3239">7508 11132 281 0,'0'0'8'0,"0"0"5"0,0 0 3 15,0 0 5-15,0 0 0 16,0 0 4-16,0 0-1 0,7 0 2 15,3 0-6-15,-2 5-5 16,4-3-4-16,0 9-2 16,3 2-1-16,2-1-3 0,-4 7-1 15,4 4 0-15,-4 2-4 16,-1 2 0-16,1 5 0 16,-1 2 0-16,-7 1 0 0,1 5 0 15,1-3 0-15,-2 3 0 16,-5 2 0-16,0-3 0 15,-3-2 0-15,-6 1 0 16,1-3 0-16,-4-3 0 16,-4-3 0-16,-1-1 0 0,2-9-7 15,-2 1-7-15,-1-7-13 16,0-13-42-16,9 0-16 16</inkml:trace>
  <inkml:trace contextRef="#ctx0" brushRef="#br0" timeOffset="114527.8521">8094 11647 297 0,'0'0'9'15,"0"0"2"-15,0-3 5 16,0 3 2-16,0 0 3 16,0 0 1-16,8-9 1 15,-8 9 1-15,0 0-8 0,0 0-3 16,0 0-2-16,0 0-3 16,0 0-2-16,0 0-1 15,2 5-3-15,-2-5 1 0,0 0-2 16,0 0 1-16,0 0-2 15,3 10 1-15,-3-10-1 16,0 0 2-16,0 0-2 16,3 12 0-16,-3-12 0 15,0 10 0-15,0-10 0 0,-3 13 0 16,3-13 0-16,-5 17 0 16,5-17 0-16,-3 13 0 15,3-13 0-15,0 0 0 0,0 10 0 16,0-10 0-16,3-3 0 15,-3 3 0-15,10-10 0 16,-10 10 0-16,7-15 0 16,-7 15 0-16,5-15 0 0,-5 15 0 15,-2-14 0-15,2 14 0 16,-10-16 0-16,10 16 0 16,-13-8 0-16,13 8 0 15,-9-6 0-15,9 6 0 16,0 0 0-16,-8 6 0 0,8-6 0 15,0 8 0-15,0-8 0 16,0 16 0-16,0-16 0 16,10 8 0-16,-10-8 0 0,10 2 0 15,-10-2-4-15,13-6-8 16,-13 6-18-16,0 0-43 16,12-14-13-16</inkml:trace>
  <inkml:trace contextRef="#ctx0" brushRef="#br0" timeOffset="115102.3018">8726 11175 328 0,'0'0'6'15,"0"0"4"-15,7-10 2 0,-7 10 3 16,0 0 1-16,5-10-1 16,-5 10 2-16,0 0 0 15,0 0-5-15,-10-5-4 16,10 5-1-16,-14 13 0 0,3 4-2 15,2 5 0-15,-1 2 0 16,-1 10 1-16,2-1-1 16,2 9-1-16,-2 1 0 0,5 4 0 15,-4 0-1-15,1 2-3 16,2 2 0-16,2-8 0 16,1 2 0-16,2-8 0 15,0 3 0-15,10-9 0 16,2 1 0-16,4-9 0 0,3 0 0 15,4-9-6-15,4-2-9 16,-8-8-25-16,-1-4-45 16,12-5-1-16</inkml:trace>
  <inkml:trace contextRef="#ctx0" brushRef="#br0" timeOffset="115543.6693">9330 11260 313 0,'0'0'9'0,"0"0"2"16,7-14 3-16,-7 14 4 0,5-12 2 15,-5 12 0-15,7-11 1 16,-7 11 1-16,6-9-7 16,-6 9-3-16,0 0-2 15,0 0-3-15,0 8-1 16,-2 1-2-16,-5 3 0 0,1 6-1 16,-1 2-1-16,-1 10-2 15,-2-3 0-15,0 8 0 16,0-1 0-16,-3 3 0 0,-2 1 0 15,4-1 0-15,3-5 0 16,-4 1 0-16,4-6 0 16,-2-5 0-16,5-3 0 15,-2-7 0-15,2 0-9 0,5-12-5 16,0 0-8-16,-13 0-11 16,11-14-13-16,-3-4-22 15,-5-1-15-15</inkml:trace>
  <inkml:trace contextRef="#ctx0" brushRef="#br0" timeOffset="115793.9497">9069 11388 227 0,'0'0'8'16,"0"0"8"-16,0 0 4 15,0 0 5-15,0-12 2 16,0 12 1-16,13-8 2 0,-13 8 2 16,17-8-7-16,-7 8-8 15,5 0-3-15,-3 4-3 16,3 2-3-16,-1 7-2 15,2 1-2-15,1 1-1 16,3 3-1-16,-2 2 0 0,1-1-1 16,4-1-1-16,-1 2 1 15,1-4-2-15,3 1-1 16,-1-2-4-16,-2 2-5 0,0-13-11 16,4 4-18-1,-3-3-29-15,4-5-16 0</inkml:trace>
  <inkml:trace contextRef="#ctx0" brushRef="#br0" timeOffset="116314.9163">9703 11511 283 0,'0'0'6'0,"0"0"5"16,0 0 3-16,0 0 4 16,0 0 2-16,0 0 2 0,0 0 2 15,0 0 0-15,0 0-5 16,0 0-3-16,0 0-4 15,0 0-3-15,0 0-2 16,13-2-1-16,-13 2-1 0,17 0-2 16,-8 2 1-16,-2 4-2 15,4-2 0-15,-11-4 0 16,14 18 0-16,-9-9-2 16,1 4 0-16,-6-1 0 15,0 1 0-15,-6 5 0 0,-1-7 0 16,0 2 0-16,2 2 0 15,0-6-2-15,5-9 2 16,-7 16-1-16,7-16 2 16,0 0-1-16,5 8 2 0,-5-8-2 15,12 2 0-15,-12-2 0 16,14 7 0-16,-14-7 0 16,18 11 0-16,-18-11 0 0,7 16 0 15,-3-6 0-15,-3 5 0 16,-1-4 0-16,0 5 0 15,0 2 0-15,0 0 0 16,0-1 0-16,0-1 0 0,-5 4 0 16,-2-5 0-16,-3 3 0 15,-3-3 0-15,1-6 0 16,-2 2 0-16,-4-4 0 16,4 0 0-16,-4-5-6 0,3-2-4 15,2 3-8-15,1-3-16 16,-1-12-43-16,13 12-7 15</inkml:trace>
  <inkml:trace contextRef="#ctx0" brushRef="#br0" timeOffset="116796.7474">10389 11115 329 0,'0'0'7'0,"0"0"4"16,5 4 2-16,-5-4 4 15,7 16 1-15,-4-6 1 0,-1 5 0 16,3 0 2-16,-2 7-6 15,2 3-4-15,-5-1-2 16,5 6-2-16,-3 2-2 16,-2 0-1-16,0 1-2 0,0 1-1 15,0-5-2-15,0 3-2 16,-5-6-4-16,1-1-5 16,-5-10-11-16,2-1-17 15,5 6-40-15,2-20-5 0</inkml:trace>
  <inkml:trace contextRef="#ctx0" brushRef="#br0" timeOffset="117044.9012">10242 11425 309 0,'0'0'8'0,"0"0"6"0,0 0 1 16,0 0 4-16,0 0 2 15,10 0-1-15,-10 0 3 16,19 0 0-16,-3-3-7 0,2-2-5 15,2-2-2-15,1 2-2 16,2-3-2-16,4 4-2 16,-2-1-1-16,5-3-2 15,-2 4-2-15,-1-2-3 0,3 4-3 16,-3-2-7-16,6 0-18 16,-8 9-48-16,12-5-2 15</inkml:trace>
  <inkml:trace contextRef="#ctx0" brushRef="#br0" timeOffset="117404.3558">11124 11165 362 0,'0'0'7'0,"0"0"2"0,0 0 3 16,0 0 1-16,0 0 0 15,0 0 2-15,0 0 0 0,0 7 1 16,0-7-5-16,-2 10-3 16,-6 2-1-16,1 3-1 15,-3 2-1-15,1 8 0 16,-2 3-1-16,-3 1-1 0,2 3-3 15,-1 4 0-15,-2 0 0 16,0-1 0-16,3 0 0 16,-1-3 0-16,3-6 0 15,1 6 0-15,-2-12-5 0,6-4-11 16,-2-3-18-16,7-13-45 16,-10 0-6-16</inkml:trace>
  <inkml:trace contextRef="#ctx0" brushRef="#br0" timeOffset="117717.4706">10836 11284 332 0,'0'0'7'0,"3"-12"4"0,-3 12 4 15,8-12 0-15,-4 1 4 16,1 1-1-16,1 0 1 15,4-2 0-15,-10 12-6 0,14-8-4 16,-14 8-3-16,15 0-1 16,-7 10-1-16,-1 2-1 15,3 3 0-15,0 5-1 0,5 3 1 16,0 1-1-16,-3 3-1 16,1-2 1-16,4 3-2 15,-2-6 0-15,2 2-2 16,-1-3-2-16,-2-4-5 15,0-5-6-15,9 3-16 0,-8-5-35 16,0-3-17 0</inkml:trace>
  <inkml:trace contextRef="#ctx0" brushRef="#br0" timeOffset="118224.0084">11286 11472 395 0,'0'0'6'0,"0"0"2"16,11-3 2-16,-11 3 1 15,0 0 1-15,9-1 0 16,-9 1 0-16,0 0 2 16,0 0-6-16,8 6-2 0,-8-6-1 15,2 18-1-15,-2-9 0 16,2 4 0-16,-2-1-4 15,3 1 0-15,-1-1 0 16,2-2 0-16,-4-10 0 0,12 15 0 16,-12-15 0-16,20 5 0 15,-8-5 0-15,2 0 0 16,-1-5 0-16,-1-3 0 16,1-2 0-16,-1 0 0 0,1-2 0 15,-3-1 0-15,-3 1 0 16,-2 2 0-16,1 1 0 15,-6 9 0-15,2-15 0 16,-2 15 0-16,0 0 0 0,0 0 0 16,0 0 0-16,3 12 0 15,-3 0 0-15,2 4 0 16,-2 1 0-16,5 0 0 16,0 5 0-16,-1-2 0 0,7 0 0 15,-4-3 0-15,3-3 0 16,-3 2 0-16,6-6 0 15,-3-2-7-15,5-6-12 16,-5-2-26-16,-10 0-40 0,18-12 0 16</inkml:trace>
  <inkml:trace contextRef="#ctx0" brushRef="#br0" timeOffset="118714.8303">11692 11003 314 0,'0'0'7'0,"0"0"4"16,0 0 2-16,0 0 2 15,0 0 3-15,4 0 1 16,-4 0-1-16,10 3 1 16,-10-3-4-16,18 17-5 0,-6-7-1 15,0 3-2-15,1 5 0 16,2 3 0-16,0 4-1 16,5 2 0-16,-3 4 0 15,2 3-2-15,2 0-4 0,-2 2 0 16,0 0 0-16,0-1 0 15,-4 0 0-15,0 2 0 16,-3-2 0-16,-4 0 0 0,-3 1 0 16,-5-2 0-16,0 3 0 15,-10-6 0-15,-3 1 0 16,-4 1 0-16,-3-6 0 16,-4 0 0-16,4-7 0 0,-3 0 0 15,-2-5 0-15,8-3 0 16,-3-2-4-16,7 0-18 15,-1-6-25-15,-7-1-40 16,12-3 0-16</inkml:trace>
  <inkml:trace contextRef="#ctx0" brushRef="#br0" timeOffset="121088.6121">12602 11469 57 0,'0'0'4'0,"7"0"0"16,-7 0 4-16,14-5 1 15,-14 5 4-15,16-7 3 16,-9 4 3-16,5-1 3 16,-12 4 3-16,8-11 1 0,-8 11 2 15,0 0 0-15,4-9 0 16,-4 9-1-16,0 0-1 15,0 0-1-15,0 0-1 16,0 0-5-16,0 0-1 0,0 0-2 16,0 0-3-16,0 0 0 15,0 0-3-15,0 0 0 16,0 0-3-16,13 0 0 16,-13 0-1-16,13 0-3 0,-6 0-3 15,5 0 0-15,6 0 0 16,0 0 0-16,-1 0 0 15,3 0 0-15,2 2 0 16,0 1 0-16,1-3 0 0,0 1 0 16,-2 2 0-16,0 0 0 15,-4-1 0-15,0-2 0 16,-1 3 0-16,-5 0 0 16,-1-3 0-16,-2 1 0 0,-8-1 0 15,10 0 0-15,-10 0 0 16,0 0-9-16,0 0-21 15,0 0-29-15,0 0-27 16,5-9-2-16</inkml:trace>
  <inkml:trace contextRef="#ctx0" brushRef="#br0" timeOffset="122015.2698">13824 11023 271 0,'0'0'6'0,"0"0"3"0,-4-12 1 16,4 12 1-16,-11-10 3 15,11 10 0-15,-12-12 1 16,12 12 3-16,-7-8-6 16,7 8-1-16,-11 3-1 15,11-3-1-15,-12 17 0 0,5-3-1 16,2 1 1-16,-6 4-1 15,1 3 0-15,0 3-1 16,-2 1 1-16,3 3-3 16,-7 2 1-16,3 1-1 0,2 0-1 15,-2 3 0-15,6-1 1 16,0 1-1-16,1 3-1 16,6-7 1-16,0 4 0 0,4-2-4 15,5 1 0-15,-2-4 0 16,11 3 0-16,-3-6 0 15,6-3 0-15,-1 1 0 16,6-7 0-16,3-6 0 0,1-5 0 16,2-2 0-16,2-10-12 15,0-2-21-15,8-5-50 16,-10-6-3-16</inkml:trace>
  <inkml:trace contextRef="#ctx0" brushRef="#br0" timeOffset="122916.6964">14547 11165 246 0,'0'0'8'16,"0"0"5"-16,0 0 4 16,0 0 4-16,10-10 2 0,-10 10 1 15,3-10 2-15,-3 10 3 16,5-10-8-16,-5 10-5 15,0 0-3-15,0 0-3 16,0 0-1-16,-2 10-2 16,-4 5-1-16,-4 5-1 15,6 7 0-15,-9 8 0 0,4 2 0 16,-5 5-3-16,3 1-2 16,-5 0 0-16,3-3 0 15,2 0 0-15,1-6 0 0,0-4 0 16,0-5 0-16,6-9 0 15,-2-7 0-15,6-9 0 16,0 0 0-16,-10-3-10 16,5-11-11-16,5-6-11 0,-7-5-12 15,1 0-13-15,-1-2-5 16,0 2-4-16,0-1-1 16,-4 2 6-16,4 5 18 0,-3-4 21 15,3 11 22-15,-1-3 20 16,0 2 17-16,1 4 8 15,7 9 4-15,-4-17-2 16,4 17-2-16,-3-11-7 0,3 11-4 16,0 0-5-16,0 0-4 15,0 0-5-15,7-7-2 16,-7 7-3-16,12 6-2 16,-3-2-2-16,3 1-1 15,-3 0-1-15,9 2-2 0,-1 3 0 16,3 0-1-16,3 3-6 15,2-1 0-15,-1 3 0 16,1 0 0-16,2 2 0 0,-2-3 0 16,0 2 0-16,0-1 0 15,3-3 0-15,-6-2 0 16,5-2-6-16,-7-6-16 16,5-2-23-16,8 0-39 0,-12 0-3 15</inkml:trace>
  <inkml:trace contextRef="#ctx0" brushRef="#br0" timeOffset="123270.8464">14939 11373 357 0,'0'0'6'0,"0"0"4"0,0 0 2 16,0 0 1-16,0 0 1 15,0 0 1-15,0 0 1 16,0 0 1-16,0 0-5 16,0 0-2-16,0 7-1 15,-4 3-2-15,4 3 0 0,0 1-1 16,0 4-6-16,0 1 0 16,0 4 0-16,0 1 0 15,0 1 0-15,0 4 0 0,0 0 0 16,-2-2 0-16,-1-3 0 15,1-1 0-15,2-1 0 16,-5-6 0-16,5-2 0 16,0-14 0-16,0 12 0 15,0-12 0-15,0 0-15 0,3-12-25 16,-3-2-44-16,7-4-3 16</inkml:trace>
  <inkml:trace contextRef="#ctx0" brushRef="#br0" timeOffset="125306.1749">15525 11096 281 0,'0'0'8'0,"0"0"4"0,2-11 2 15,-2 11 3-15,3-9 2 16,-3 9 2-16,5-11 1 15,-5 11 1-15,4-9-7 0,-4 9-3 16,0 0-3-16,0 0-1 16,0 0-2-16,0 0-1 15,11 0-1-15,-11 9 0 16,0 4 0-16,0 5 0 0,-2 4 0 16,-1 5 0-16,-5 5-2 15,1 5-3-15,-3 0 0 16,-3 4 0-16,6-5 0 15,-3 1 0-15,0 1 0 16,1-6 0-16,1-5 0 0,3-2 0 16,0-8 0-16,2 0 0 15,0-7 0-15,3-10 0 16,-2 8 0-16,2-8-13 16,-5-5-9-16,3-10-12 15,-1 0-14-15,1-2-28 0,-5-2-10 16</inkml:trace>
  <inkml:trace contextRef="#ctx0" brushRef="#br0" timeOffset="125610.0447">15343 11209 267 0,'0'0'6'16,"0"0"4"-16,0 0 2 0,0 0 3 15,0 0 2-15,0 0 3 16,0 0 2-16,0 0 2 15,5 2-5-15,-5-2-2 16,12 12-2-16,-1-4-1 0,1 0-2 16,1 4-2-16,-1-3-2 15,6 3-2-15,-1 0-1 16,0 5-1-16,0-5-1 16,1 5 0-16,-3 0-1 15,2 0-2-15,-2-3 0 0,-2 1 0 16,-1-5-3-16,2 2-4 15,-4-10-5-15,6 3-15 16,-6-2-26-16,2-3-31 16,6-3-2-16</inkml:trace>
  <inkml:trace contextRef="#ctx0" brushRef="#br0" timeOffset="126198.4641">15883 11284 318 0,'0'0'8'0,"0"0"3"0,0 0 2 16,9-8 2-16,-9 8 3 15,10-7 1-15,-10 7 0 0,16-9 2 16,-7 0-6-16,4 4-4 15,-1 2-2-15,6 2-1 16,-1 1-3-16,1 0-1 16,-1 0-1-16,1 4-1 0,-5 4-1 15,1 2-1-15,-2 5 1 16,-8-1 0-16,-1 1-1 16,0 3 1-16,-3 2 0 15,-3-6 0-15,-4 4-1 0,-3 0 1 16,1-4 0-16,1-2-1 15,-1 1 1-15,9-13 0 16,-8 12 1-16,8-12-2 16,0 0 0-16,0 10 0 0,0-10 0 15,7 5 0-15,-7-5 0 16,10 6 0-16,-10-6 0 16,10 6 0-16,-10-6 0 15,7 11 0-15,-7-11 0 16,4 16 0-16,0-6 0 0,-4 0 0 15,0 3 0-15,-4 1 0 16,-2-1 0-16,-5 2 0 16,-2 1 0-16,2-3 0 0,-6 0 0 15,-1-1 0-15,3 1 0 16,-3-4 0-16,4-1 0 16,4 0 0-16,0-8 0 0,10 0-7 15,-15 0-8-15,15 0-19 16,0 0-34-16,0-13-17 15</inkml:trace>
  <inkml:trace contextRef="#ctx0" brushRef="#br0" timeOffset="126783.2477">16311 10935 353 0,'0'0'5'0,"0"0"2"0,0 0 3 16,0 0 1-16,9 0 0 15,-9 0 1-15,10 2 1 16,-10-2 1-16,11 12-4 0,-8 0-3 15,6 3 1-15,-5 3 0 16,7 3 0-16,-5 5-1 16,2 4-1-16,0 2 1 15,0 2-1-15,-1 1 2 0,-2 4-8 16,-3 1 0-16,-2 1 0 31,0-3 0-31,-2 2 0 0,-3 0 0 0,0-6 0 0,-5 2 0 16,2-5 0-16,-4-3 0 15,-1-1 0-15,4-4 0 16,-1-4 0-16,-4-2 0 16,4-4 0-16,2 1 0 0,-4-6 0 15,12-8 0-15,-13 10-11 16,13-10-12-16,-11 6-24 16,-1-6-38-16,12 0-1 15</inkml:trace>
  <inkml:trace contextRef="#ctx0" brushRef="#br0" timeOffset="128503.714">15219 11400 166 0,'0'0'10'0,"0"0"6"0,0 0 5 16,0 0 4-16,0 0 3 15,0 0 2-15,0 0 0 16,0 7 1-16,0-7-5 16,0 0-8-16,0 0-3 0,0 0-3 15,0 0-2-15,0 0-3 16,0 0 1-16,0 0-1 16,-5 5-1-16,5-5-1 15,0 0 1-15,0 10-1 0,0-10-2 16,0 0 1-16,-4 13-2 15,4-13 0-15,0 0-1 16,-4 7 0-16,4-7 0 0,0 0 0 16,0 0-1-16,0 0 0 15,0 0 1-15,8 2-1 16,-8-2 0-16,0 0 0 16,12 0 0-16,-12 0 0 0,0 0-1 15,0 0 1-15,0 0-1 16,0 0 0-16,-9-5-1 15,9 5 0-15,-11 0-1 16,11 0-2-16,0 0-3 16,0 0-5-16,0 0-15 0,0 0-41 15,6 0-12-15</inkml:trace>
  <inkml:trace contextRef="#ctx0" brushRef="#br0" timeOffset="131124.9679">16962 11315 317 0,'0'0'8'15,"0"0"2"-15,0 0 3 16,0 0 4-16,0 0 2 0,0 0-1 16,0-9 2-16,0 9 1 15,0 0-6-15,4-5-4 16,-4 5-1-16,11-5-2 15,-11 5-2-15,14 0 1 0,-1 0-2 16,-1 0 1-16,4 0-6 16,3 2 0-16,1 1 0 15,3 0 0-15,0-1 0 16,3 0 0-16,1 1 0 0,1-3 0 16,-5 2 0-16,2-2 0 15,-6 0 0-15,-4 0 0 16,0 0 0-16,-5-2 0 15,-10 2 0-15,15-5 0 16,-15 5 0-16,12-10-2 0,-9 0-25 16,0-4-36-16,4 3-24 15,2-4-3-15</inkml:trace>
  <inkml:trace contextRef="#ctx0" brushRef="#br0" timeOffset="131773.4389">18244 10897 351 0,'0'0'7'0,"0"0"3"0,0 0 1 15,8 0 3-15,-8 0 0 0,0 0 0 16,10 7 1-16,-10-7 0 16,0 15-4-16,0-5-3 15,-3 5-2-15,3 2 0 16,-4 3-1-16,1 5 0 0,-2 4 0 16,2 0-1-16,0 3 0 15,-1-1-1-15,-1-1 0 16,3 2-3-16,-8 2 0 15,1-2 0-15,3-1 0 0,-4 1 0 16,3-7 0-16,-2 0 0 16,1-5 0-16,4-5 0 15,0-3 0-15,4-12-13 16,-8 2-18-16,8-2-41 16,-14-2-14-16</inkml:trace>
  <inkml:trace contextRef="#ctx0" brushRef="#br0" timeOffset="132136.6959">17990 11059 257 0,'0'0'11'0,"0"0"5"0,0 0 3 15,0 0 4-15,0 0 1 16,0 0 3-16,0 0 1 15,0 0 1-15,0 0-9 16,8 0-4-16,-8 0-4 0,15 6-1 16,-5 2-3-16,3-1-1 15,1 6-4-15,4-3-3 16,2-1 0-16,0 6 0 16,5-3 0-16,-3 6 0 0,0-3 0 15,6 0 0-15,-3 2 0 16,0 1 0-16,-3-6 0 15,0 5 0-15,1-4 0 16,-6-1 0-16,3 1 0 16,-7-6 0-16,1 5-5 0,-1-7-26 15,-1-5-48-15,-1 2-8 16</inkml:trace>
  <inkml:trace contextRef="#ctx0" brushRef="#br0" timeOffset="132769.1449">18655 11261 259 0,'0'0'10'0,"0"0"5"15,0 0 5-15,0 0 2 16,4-7 2-16,-4 7 3 16,13-11 2-16,-5 4 1 15,1 0-9-15,1 0-5 0,3-1-3 16,-2 3-3-16,3-2-3 15,-2 2-2-15,1 2-2 16,-3 3-3-16,-1 3 0 16,-9-3 0-16,13 20 0 15,-8-8 0-15,-5 2 0 0,0 4 0 16,0 5 0-16,-5-3 0 16,-1 4 0-16,-6-2 0 15,0-4 0-15,-3 4 0 0,0-5 0 16,-2-2 0-16,2-2 0 15,-2-4 0-15,4-2 0 16,0-4 0-16,6 3 0 0,7-6 0 16,-12 2 0-16,12-2 0 15,0 0 0-15,0 0 0 16,0 0 0-16,7 0 0 16,-7 0 0-16,15 0 0 15,-5 0 0-15,3 0 0 0,-1 2 0 16,1 3 0-16,0 0 0 15,3 6 0-15,-2-4 0 16,5 5 0-16,-5-5 0 16,-1 3 0-16,2 0 0 0,0-5 0 15,-3 2 0-15,-2-7-8 16,5-4-69-16,-1-1-10 16</inkml:trace>
  <inkml:trace contextRef="#ctx0" brushRef="#br0" timeOffset="133277.5289">19231 11139 304 0,'0'0'8'16,"0"0"4"-16,0 11 2 0,0-11 1 15,0 13 3-15,0-4 1 16,-2 1 0-16,-1 0 0 16,3-10-7-16,-4 15-4 15,4-15-2-15,0 0-1 0,0 0-2 16,7 0-1-16,-7 0 0 16,14-18-1-16,-5 6 1 15,-5 3-1-15,1-2 1 0,-2 4 0 16,-3 7 0-16,0-13 0 15,0 13 0-15,-5 0 0 16,5 0-1-16,-16 8 0 16,7-2-1-16,9-6-2 0,-15 14-2 15,15-14-4-15,-8 10-11 16,8-10-21-16,4 7-41 16,-4-7-3-16</inkml:trace>
  <inkml:trace contextRef="#ctx0" brushRef="#br0" timeOffset="133822.6672">19890 10902 321 0,'0'0'7'15,"0"0"2"-15,0 0 2 0,0 0 1 16,0 8 3-16,0-8 0 16,-4 12 1-16,0-5 2 15,-1 3-6-15,1 6-3 16,-1 1 1-16,-2 3-1 15,-4 6 0-15,1 5 0 0,-2 0-1 16,-3 7-1-16,0 1-1 16,0 4 2-16,-2-1-8 15,-2-3 0-15,6 3 0 16,0-7 0-16,3-3 0 0,6-5 0 16,-2-8 0-16,2-4 0 15,4-2 0-15,0-13-13 16,0 0-25-16,0 0-35 0,0-7-14 15</inkml:trace>
  <inkml:trace contextRef="#ctx0" brushRef="#br0" timeOffset="134127.5586">19532 11157 189 0,'0'0'6'0,"0"0"6"0,-13-10 5 15,13 10 4-15,-3-12 3 16,3 2 2-16,0 3 2 0,7-4 3 15,2 4-1-15,1 3-6 16,5 1-3-16,-3 0-3 16,6 1-1-16,-3 2-2 15,2 0-4-15,0 2-2 16,-1 4-3-16,3 1-2 0,-4 0-2 16,0 2-2-16,3 2 0 15,-3 1 0-15,-2 1 0 16,6-3 0-16,-2 2 0 15,-2 3 0-15,2-3 0 0,4-2 0 16,-1-1-6 0,1 2-4-16,0-3-10 0,4-1-19 15,1 4-45-15,7-10-1 16</inkml:trace>
  <inkml:trace contextRef="#ctx0" brushRef="#br0" timeOffset="134772.4263">20206 11301 343 0,'0'0'7'0,"0"0"3"32,0 0 4-32,0 0 1 0,13-15 2 0,-13 15 0 15,5-14 2-15,-5 14 1 16,2-12-6-16,-2 12-4 16,2-9-2-16,-2 9-2 15,0 0-1-15,0 0 1 0,-2 4-6 16,0 5 0-16,-3 3 0 15,1 4 0-15,-3 0 0 0,2 4 0 16,3-1 0 0,0 2 0-16,-1-1 0 0,3-1 0 15,3-1 0-15,1-1 0 16,4-5 0-16,5-2 0 16,-1-2 0-16,1-3 0 0,1-5 0 15,0 0 0-15,2-3 0 16,-2-3 0-16,-1-5 0 15,-1-2 0-15,-1 1 0 16,-4-3 0-16,0 3 0 0,-2 0 0 16,-2 2 0-16,-3 10 0 15,4-15 0-15,-4 15 0 16,0 0 0-16,0 0 0 16,0 0 0-16,0 0 0 0,6 8 0 15,-3 4 0-15,-1 0 0 16,0 3 0-16,3 6 0 15,-2 0 0-15,-1 7 0 16,0-2 0-16,3 3 0 0,-1 4 0 16,1-2 0-16,-1-2 0 15,1 0 0-15,2-1 0 16,-4-3-29-16,3-11-56 16,-2 5-3-16</inkml:trace>
  <inkml:trace contextRef="#ctx0" brushRef="#br0" timeOffset="136849.4903">18023 10825 257 0,'0'0'7'15,"0"0"2"-15,0 0 4 16,0 0 2-16,-10 10 1 0,10-10 2 16,-15 10 1-16,5 2 1 15,1-1-3-15,-2 6-4 16,-1 0-2-16,0 3-1 0,-2 5-1 15,3 0 0-15,-2 4-1 16,3 0-1-16,-2 0 0 16,2 2-1-16,5-2-1 15,0 3-1-15,3 2 0 0,2-2-1 16,2 2-1-16,4-1 0 16,8 1 0-16,1-2-1 15,5 1-1-15,-1-4-2 16,6 1-2-16,0-3-4 0,5 1-7 15,-5-11-12-15,5 3-35 16,2 1-19-16,1 0-7 16</inkml:trace>
  <inkml:trace contextRef="#ctx0" brushRef="#br0" timeOffset="137635.2168">20584 10672 309 0,'0'0'6'0,"0"0"5"15,10 0 1-15,-10 0 2 16,16 0 3-16,-2 0 1 0,0 4 0 16,2-1 1-16,-2 2-5 15,1 3-4-15,2 1-1 16,1 4-3-16,-5 0-1 15,9 7-1-15,-5 1-1 0,-2 7-1 16,0 1 0-16,-3 6 1 16,0 2-1-16,-4 3 1 15,0 4 1-15,-3 3 1 16,-3-2-1-16,-2 4 1 0,0-2 1 16,0 6-6-16,-2-9 0 15,-6 3 0-15,-1-2 0 16,1-6 0-16,-2-1 0 15,0-5 0-15,0-7 0 16,0-3 0-16,2-6 0 0,2 0 0 16,-5-10-5-16,9 3-16 15,-13-10-20-15,5 4-44 16,10-4-1-16</inkml:trace>
  <inkml:trace contextRef="#ctx0" brushRef="#br0" timeOffset="141238.0128">1273 12453 250 0,'0'0'4'0,"0"0"4"16,0 0 0-16,20 5 2 15,-2 0 0-15,3 0 2 0,4 2-1 16,8-2 2-16,4 2-5 16,1 1-2-16,6-6-1 15,-1 4-2-15,4-4 0 0,3-2-1 16,-4 0-1-16,6-2 1 16,1-4-1-1,2-2 0-15,-3 2-1 0,-7-2 1 16,-1 1 0-16,-9-1 0 0,-8 3 0 15,-4 0-1-15,-11 3-1 16,-12 2-1-16,0 0 0 16,-7-7-1-16,-12 7 0 15,-9 2 0-15,-8 3-1 0,-1 2 2 16,-7 1 0-16,-6 4 2 16,1-2 0-16,-6 2 1 15,0 0 1-15,-2 4-1 16,2-4 1-16,0-2 0 0,-1 0 0 15,6 2 0-15,-3-2 0 16,14-2-1-16,2-2-1 16,7 2 0-16,4-2 0 15,14 0 0-15,12-6 1 16,0 0 2-16,6 9 0 0,15-9 1 16,11 0 2-16,7 0-1 15,5 0 2 1,7 0-1-16,8-5-1 0,-6-3-1 15,7 0-1-15,-7 3 0 0,-7-2-1 16,0-1 0-16,-9 1-1 16,-4-1 0-16,-7 4 0 15,-5-4 0-15,-9 4 0 16,-12 4-1-16,10-10-1 0,-10 10-2 16,-18-5 0-16,-4 5-1 15,-5 0-1-15,-8 2 0 16,0 8-2-16,-4 0 0 0,-1 5-1 15,2 4-5-15,3 1-6 16,3 8-11-16,7 4-32 16,3-3-12-16</inkml:trace>
  <inkml:trace contextRef="#ctx0" brushRef="#br1" timeOffset="157000.4619">5569 12068 158 0,'0'0'7'16,"0"0"2"-16,0 0 4 15,0 0 2-15,2-9 2 0,-2 9 0 16,0 0 1-16,5-12 0 15,-5 12-5-15,0 0-1 16,11 0-3-16,-4 0-1 16,1 1 0-16,5 5-1 0,3 1 1 15,4-2-1-15,1 3 0 16,5-2 0-16,-1 0-2 16,2-1 2-16,1 1-2 15,6-5 0-15,-1 2 0 0,4-3 0 16,3 0 0-16,0-3-1 15,4-1 1-15,1-2-1 16,8-2 0-16,-4-1 0 16,6-1-1-16,-3-3 0 0,2 4 0 15,1-3-1-15,0-3 0 16,-3 5 0-16,1-5-1 16,-4 4 0-16,-4 2 0 15,-8 2-1-15,5-1 0 0,-12 6 1 16,0-1-1-1,-5 0-1-15,-5 3 0 0,-8 0-2 16,-2 3-4-16,-10-3-4 16,3 13-11-16,-6 2-22 0,-12 0-31 15,0 5-6-15</inkml:trace>
  <inkml:trace contextRef="#ctx0" brushRef="#br1" timeOffset="158670.3244">5421 12433 260 0,'0'0'5'0,"0"0"2"0,0 0 2 16,-9 5 0-16,-2 0 2 15,-3 2 0-15,-3 3 1 16,-5 5-1-16,-1 2-4 16,1 6-2-16,-6-1-2 15,7 5 0-15,-2 0 0 0,5 4-1 16,6-4 1-16,5 2 1 16,1-4 1-16,6 2-1 15,6-7 0-15,1-2 2 16,7-9-2-16,4-4 0 0,3-5 0 15,-2-7-1-15,6-8-1 16,-3-7 1-16,-1-5-1 16,-2-8 0-16,-1 0 0 0,-6-5 0 15,-3 3 0-15,0-2 1 16,-5 1-1-16,-1 4 1 16,-3 2-1-16,0 7 0 15,0 5 0-15,-5 8-2 16,5 12 0-16,-11-3 0 0,11 3-1 15,-8 18-1-15,7 1 1 16,1 4-1-16,0 2 2 16,0-1 0-16,7-2 0 0,6-1 1 15,1-4 0-15,4-10 0 16,1-4 1-16,4-6 0 16,0-7-1-16,2-8 1 15,-5-4-1-15,6 0 1 16,-8 0-1-16,-2 0-1 0,-2 2 2 15,-4 7-2-15,-4 1 0 16,-6 12-3-16,0 0 2 16,-10 7-1-16,2 11 0 15,-5 4 0-15,1 8-1 0,2 2 2 16,-1 5-1-16,4 1 2 16,0-5 0-16,7 0 0 15,0-5 0-15,2-6 1 0,3-5 0 16,5-7 0-16,-2-8 1 15,2-4 0-15,-1-10-1 16,2-6 1-16,1-6 0 16,-2-8 0-16,0-9 0 0,0 0-2 15,-3-9 1-15,-3-2 0 16,5-2 1-16,-4 1-1 47,-3 2 1-47,1 4 0 0,-3 8 0 0,0 5 0 0,0 10-1 0,0 7 0 15,0 9-1-15,0 8 0 0,0 0-1 16,0 15 0-16,0 5 0 16,0 7 0-16,2 0 1 0,0 8-1 15,3 2 2-15,0 1-2 16,6-2 1-16,-4-6 0 16,2 5 0-16,2-11 1 15,4-1-1-15,-2-8 0 0,1-3 0 16,1-5 1-16,0-5 0 15,-3-2 0-15,6-9 0 16,-6-3 0-16,3-1 0 0,-5-4-1 16,0 0 1-16,-5 2-1 15,0 0 0-15,-5 4-2 16,0 11 0-16,-5-7 0 16,-3 13-1-16,-4 6 1 0,0 8-1 15,-1 5 0-15,-2-1 0 16,5 5 2-16,3 3-1 15,2-8 2-15,5-5 1 16,0-4 0-16,0-15 0 16,15 10 1-16,-5-12 0 0,2-11 0 15,1-7 0-15,-1-7 0 16,-2-8-1-16,3-2 0 16,-6-4 0-16,2-5-1 15,-3-3 0-15,-1 2 1 0,-5 0-1 16,0 5 0-16,-3 2 1 15,-2 8-1-15,-2 6 0 16,2 7-1-16,0 7 1 16,5 12-1-16,-8 7 1 0,8 18-1 15,0 10 0-15,8 15-2 16,2 4-2-16,5 10-10 16,1 3-17-16,3-2-45 0,11 1-2 15</inkml:trace>
  <inkml:trace contextRef="#ctx0" brushRef="#br1" timeOffset="159435.8553">9434 11994 194 0,'0'0'4'16,"0"0"5"-16,7 0 3 15,-7 0 2-15,11 6 5 0,-11-6 1 16,19 8 4-16,-3-2-1 15,-4-1 0-15,13 1-4 16,-5-2 0-16,14-1-2 16,-1-1-4-16,9 1-1 0,-2-3-2 15,9 0-2-15,4 0 0 16,4 0-2-16,5-3 0 16,5 1-1-16,6-3-1 15,3-3 0-15,4 1-1 0,0-5 0 16,6-1-1-16,-1 1-1 15,0 1 1-15,-6-1-1 16,-4 4-1-16,-6 1 0 0,-7 0 0 16,-7 5 0-16,-10-1-1 15,-5 1-1-15,-10 0-1 16,-8-1-1-16,-5 3-2 16,-4 0-1-16,-3-2-6 15,-10 2-8-15,0 0-19 0,9 5-37 16,-9-5-4-16</inkml:trace>
  <inkml:trace contextRef="#ctx0" brushRef="#br1" timeOffset="160239.8183">10050 12530 249 0,'0'0'7'16,"0"0"5"-16,0 0 3 15,0 0 2-15,4-9 1 16,-4 9 2-16,0 0 0 0,-9-12 1 15,0 12-6-15,2 0-5 16,-9 9-2-16,4 0-3 16,0 6-2-16,-3 3 0 0,5 6-2 15,2 1 0 1,1 5 0-16,2-5-1 0,5-1 0 16,0-1 0-16,5-6 0 15,2-4 0-15,6-11 0 0,-1-4 0 16,3-11-1-16,2-7 1 15,0-10 0-15,-2-2 0 16,6-10 0-16,-3-2 1 16,-2-7-1-16,-3 2 1 0,-1-2 1 15,-2 3 0-15,-2 4 0 16,-5 3 0-16,-3 12 1 16,0 4-2-16,0 11 1 15,0 14-1-15,-9 0-1 16,5 14 0-16,1 14-1 0,3 3 0 15,0 7 1-15,0 4-1 16,5 3 1-16,6-5 0 16,-2-9 0-16,9-1 0 15,-3-7 1-15,2-11-1 0,0-4 0 16,3-8 1-16,3-5-1 16,-4-13 0-16,2-2-1 15,-1-2 0-15,-3 0 0 16,-2 0-1-16,-3 2 0 0,-2 5-3 15,-2 2-1-15,-8 13-3 16,4-8-4-16,-4 8-5 16,0 0-24-16,0 6-32 0,0-6-5 15</inkml:trace>
  <inkml:trace contextRef="#ctx0" brushRef="#br1" timeOffset="161201.0093">10339 12453 202 0,'0'0'5'0,"0"0"3"15,0 0 4-15,5-5 2 16,-5 5 2-16,6-22 2 0,5 7 3 15,-3-3-1-15,3-4-2 16,3-3-2-16,-2-4-3 16,3 5-2-16,-2-7-1 15,0 9-5-15,-4 3-1 0,-4 3-1 16,0 6-3-16,-5 10-1 16,0 0-1-16,-7 10-1 15,-3 13 0-15,-3-1 1 0,-4 9-2 16,-1 5 2-16,4 1 1 15,-2 0 0-15,6 2 1 16,-1-9 0-16,7-3 2 16,4-5 0-16,0-4 1 15,0-18 0-15,18 10 0 0,-6-12 1 16,1-12-1-16,4-7-1 16,1-4 1-16,2-2-2 15,-3-5 1-15,-2 1-1 16,0 0 0-16,-3-4 1 0,-4 3 1 15,-1 2 0-15,-4 1 1 16,-3 4 0-16,0 0 0 16,-3 5 0-16,-3 5-1 15,6 15 1-15,-9-7-2 0,4 12 0 16,3 12 0-16,-1 8-1 16,1 5 0-16,-1 4 0 15,1 3-1-15,2 1-4 0,0-6-9 16,0-6-21-16,7-5-43 15,-7-21-2-15</inkml:trace>
  <inkml:trace contextRef="#ctx0" brushRef="#br1" timeOffset="161367.0006">10730 12230 123 0,'0'0'-34'0,"-12"22"-10"16</inkml:trace>
  <inkml:trace contextRef="#ctx0" brushRef="#br1" timeOffset="162209.6695">7903 12201 246 0,'0'0'8'16,"0"0"3"-16,0 0 4 15,0 0 2-15,0 0 0 0,0 0 2 16,0 0-1-16,0 0 2 16,0 0-6-16,7 0-6 15,3 0-2-15,3 0-2 16,1 2-1-16,4 0 0 0,5 1 0 16,-1-1 0-16,3-2 0 15,4 0 1-15,1 0-1 16,0-5 1-16,5 1-1 15,-5-2-1-15,2 1 0 0,-7 0 0 16,0 3-2-16,-5-1 0 16,-5 1 0-16,-6 2 0 15,-9 0 0-15,0 0-3 16,0 0 2-16,-14 2-1 0,-5 3 0 16,-2 0 1-16,-1 0-1 15,-8 1 1-15,0-2 1 16,5 1 0-16,-5-2 1 15,5-3-1-15,6 0 1 0,3 0 1 16,2 0-1-16,3 0 0 16,11 0 1-16,-9 0-1 15,9 0 0-15,0 0 1 16,14 5-2-16,-1-1 0 0,1 2 1 16,2-4 0-16,4 1 0 15,0-3-1-15,2 0-2 16,-2 0-5-16,2-3-8 15,1-2-18-15,-8-5-40 16,2 10-6-16</inkml:trace>
  <inkml:trace contextRef="#ctx0" brushRef="#br1" timeOffset="162668.674">8259 12264 238 0,'0'0'6'15,"0"0"5"-15,0 0 3 16,0 0 3-16,0 15 3 0,0-7 1 16,-3 4 0-16,-1 8 2 15,0 2-4-15,2 3-6 16,-3 7-2-16,0 3-3 15,2 2-2-15,-1 6-1 0,4-2-2 16,-3 4-1-16,3 0 0 16,-4-6-1-16,3-1 0 15,1-4-3-15,-5-7-2 16,3-5-5-16,-3-8-6 0,-1-2-16 16,6-12-24-16,-17 2-22 15,17-2-7-15</inkml:trace>
  <inkml:trace contextRef="#ctx0" brushRef="#br1" timeOffset="162955.8785">8050 12574 203 0,'0'0'10'0,"0"0"4"16,0 0 4-16,5 0 4 15,-5 0 3-15,9 5 1 16,-9-5 2-16,16 14 1 0,-9-3-7 15,5 4-5-15,-1 5-4 16,-2-1-2-16,3 1-5 0,-1-1-1 16,1 1-2-16,0-2 0 15,-1-3-1-15,3-7 0 16,4-4-1-16,-1-4 1 16,1-9-1-16,4-6 0 0,1-6-1 15,-2 0-2-15,0-2-5 16,-4 1-9-16,-2 2-25 15,5 2-39-15,-13 9-2 16</inkml:trace>
  <inkml:trace contextRef="#ctx0" brushRef="#br1" timeOffset="163989.6123">7844 13614 239 0,'0'0'7'16,"0"0"6"-16,0 0 3 0,0 0 5 15,0 0-1-15,0 0 3 16,0 0-2-16,4-5 3 16,1-7-9-16,-2-2-4 15,-1-9-4-15,4-7-2 0,1-2-2 16,0-4-1-16,-2-2 2 15,6-2-1-15,-4 8 1 16,-2 2-2-16,-1 10 0 16,1 5 0-16,-5 15-1 0,0 0 0 15,6 10-1-15,-6 7-1 16,5 1 0-16,0 5 1 16,-1-3-1-16,1-6 2 0,0-2-1 15,6-9 1 1,3-3 0-16,-4-10 0 0,5-7 0 15,0-1 0-15,-3-9 0 16,1 3 0-16,0-4 1 16,-4 2 0-16,-2 2 0 0,0 10-1 15,-1 2 1-15,-6 12 0 16,8 0 0-16,-6 6 0 16,1 14 0-16,-1 11-1 15,-2 3 0-15,2 3-1 0,-2 6-1 16,0 0-2-16,0 1-3 15,0-13-7-15,3 1-7 16,-3-9-10-16,2-8-15 16,1-3-15-16,-3-12-12 0,15 0-5 15</inkml:trace>
  <inkml:trace contextRef="#ctx0" brushRef="#br1" timeOffset="164671.7334">8124 13518 202 0,'0'0'8'0,"0"0"4"15,0 0 6-15,7 0 0 16,-7 0 4-16,0 0 2 0,9 7 1 15,-9-7 2-15,0 0-4 16,14 11-3-16,-14-11-5 16,18-14-1-16,-1 0-2 15,1-5-2-15,1-4-2 0,1-7-3 16,0 8-1-16,-4-5-1 16,-2 5-2-16,-2 4-1 15,-8 3-1-15,-4 15 0 16,0 0-1-16,0 0 0 0,-6 15 0 15,-2 5 0-15,-1 4 0 16,2 6 0-16,1 0 0 16,1-2 1-16,0-2 0 15,5-6 0-15,0-3 0 16,5-4 1-16,-5-13 0 0,14 3 0 16,-1-9 1-16,-3-6 0 15,3-3 0-15,-3-5 0 16,4-2 0-16,-3 3-1 0,1-1 1 15,-3 2-1-15,2 10 0 16,-11 8-1-16,12-2 1 16,-7 10-1-16,1 12-1 0,-4 7 1 15,3-2 0-15,2 1 0 16,0 3 0-16,4-5 0 16,-1-6 1-16,2-9-1 15,5-6 1-15,0-6 0 16,1-12 0-16,-1-4 1 0,2-7 0 15,2-3 0-15,-4-5 0 16,-1-1 0-16,-7 2 0 16,2 1 1-16,-6 0 0 15,-5 2-1-15,0 3 0 0,-3 0 0 16,-5 1 0-16,-2 7 0 16,3-1 0-16,-3 5-1 15,7 6 1-15,3 9-2 16,0 0 1-16,-9-5 0 0,9 15-1 15,0 4 1-15,2 9-1 16,0 1 0-16,3 9 1 16,1 2 0-16,-1 0 0 0,2-1 0 15,3 3 0-15,0-7-1 16,-3-3 0-16,3-7-3 16,5-6-7-16,-5-9-16 15,3-10-49-15,6 1-4 16</inkml:trace>
  <inkml:trace contextRef="#ctx0" brushRef="#br1" timeOffset="165937.8169">14747 11967 207 0,'0'0'8'0,"0"0"5"0,0 0 3 15,0 0 4-15,0 0 1 16,0 0 2-16,0 0 2 16,0 0 0-16,0 0-4 15,8 0-4-15,4 0-4 16,2 0-2-16,6 0-2 0,7-5 0 16,6 0-3-16,9-2 0 15,6 0-2-15,4-1 1 16,8-4-1-16,7 2 0 15,2 1 0-15,6-5 0 0,-3 4-1 16,2 1 0-16,-4 1 0 16,0 0-1-16,-9 1 0 15,-1-1-2-15,-9 4-1 0,-11-3-1 16,-2-1-2-16,-13 6-2 16,-4-3-4-16,-12 3-7 15,-9 2-11-15,0 0-16 16,0 0-28-16,-20-3-11 0</inkml:trace>
  <inkml:trace contextRef="#ctx0" brushRef="#br1" timeOffset="166329.0621">15268 12032 251 0,'0'0'5'16,"0"0"5"-16,0 0 3 15,0 0 3-15,0 0 1 0,4 15 4 16,-2-3 0 0,3 3 3-16,-4 8-4 0,5 1-5 15,1 3-2-15,-2 5-4 16,1 1-2-16,-4 1-2 0,2-2-3 16,-4-1-1-16,6 0-2 15,-4-4-3-15,-2-4-5 16,0 0-8-16,0-7-14 15,-2-5-34-15,-4 1-14 0</inkml:trace>
  <inkml:trace contextRef="#ctx0" brushRef="#br1" timeOffset="167813.1613">14963 13261 292 0,'0'0'4'16,"0"0"4"-16,0 0 3 0,0 0 3 15,0 0 1-15,0 0 0 16,0 0 1-16,5-15 1 16,0-1-5-16,5-1-4 15,-4-7-3-15,8-8-2 16,-2-4 0-16,4 2 0 0,-2-3 0 16,-4 4 1-16,3 4 1 15,-4 2-3-15,-2 9 1 16,2 4-1-16,-9 14 0 15,0 0-1-15,9-4-1 0,-9 4 0 16,3 14 0 0,-1-7 0-16,0 2 0 0,-2-9 1 15,5 11-1-15,-5-11 1 16,16-3-1-16,-7-9 1 16,-1-8-1-16,5 2 1 0,-1-4-1 15,1 0 1-15,-4 0 1 16,1 2 0-16,-4 2 0 15,-2 9 1-15,-4 9 0 0,0 0-1 16,12 0 1-16,-12 9-1 16,0 14 0-16,3 2-1 15,-2 7 0-15,-1 2 0 16,0 6-1-16,0-3-2 0,0-4-3 16,0-4-5-16,0-7-7 15,0-5-10-15,0-4-21 16,0-13-30-16,0 0-6 15</inkml:trace>
  <inkml:trace contextRef="#ctx0" brushRef="#br1" timeOffset="168483.3509">15290 13101 260 0,'0'0'8'0,"0"0"5"16,0 0 2-16,0 0 4 0,8 11 3 15,-8-11 0-15,11 0 4 16,-11 0-1-16,17-6-7 15,-3 0-4-15,-1-7-3 16,5-4-4-16,-4-3-2 0,4-1-2 16,-6 1-1-16,1 1-1 15,-6 2 0-15,-2 5-1 16,-5 12 0-16,5-10-1 16,-5 10 0-16,-5 7 0 0,0 6 0 15,-2 6 0-15,2-1 0 16,2 3 0-16,-2 3 1 15,5-5 0-15,0 1 0 0,3-8 0 16,2-2 1-16,3-5-1 16,1-5 1-16,9 0 0 15,-5-7-1-15,6-5 0 16,-4-4 1-16,3-1-1 0,-2 3 1 16,-4-1-1-16,1 3 0 15,-6 1 0-15,-7 11 0 16,10-3 1-16,-10 3 0 15,0 16-1-15,0-1 1 16,-1 1-1-16,-2 2 1 0,3 2-1 16,0-5 1-16,0-3-2 15,3-3 1-15,6-3 0 16,3-3 0-16,4-3-1 16,4-3 1-16,2-6-1 15,0-5 1-15,3-1-1 0,-2 1 1 16,-4-6 0-16,2 3 0 15,-7-4 0-15,-1 0 1 0,-3-2 0 16,-4-1-1-16,-3-6 1 16,1 3 0-16,-2-1 0 15,-2 4 1-15,0-1-1 16,0 5 1-16,0 2-1 0,0 18 1 16,0 0-1-16,-9 6 0 15,7 17 0-15,0 4-1 16,0 7 1-16,-2 3-2 15,4 5 0-15,0-4-3 16,8-5-7-16,1-7-17 0,-6-9-53 16,15-7-1-16</inkml:trace>
  <inkml:trace contextRef="#ctx0" brushRef="#br1" timeOffset="169267.739">18538 12047 279 0,'0'0'5'0,"0"0"3"15,0 0 2-15,0 0 0 16,4-6 2-16,-4 6-1 15,18-7 0-15,-8 5 2 16,5-3-6-16,7 3 1 16,4-4-1-16,4-1-1 0,14 0 1 15,8-4 0-15,7-3 2 16,12-2-1-16,8-1 0 16,8-5-1-16,5 2-1 15,6 1-1-15,5-1 1 0,1 5-2 16,-1 4-1-16,-4 4 1 15,0 3-1-15,-4-2-1 16,-11 6 0-16,-4 0-1 0,-15 0-3 16,-10 0-4-16,-9 0-6 15,-11 0-10-15,-10-2-29 16,0 2-28-16,-25 0-6 0</inkml:trace>
  <inkml:trace contextRef="#ctx0" brushRef="#br1" timeOffset="169659.7488">19401 12002 317 0,'0'0'6'0,"0"0"2"15,0 0 0-15,0 10 3 0,0-3 0 16,5 11 3-16,-3 4 1 15,0 7 0-15,3 9-3 16,-5 4-2-16,3 3-1 0,-3-1-1 16,2 4-2-1,-2-2-1-15,3-6-2 0,0-5-5 16,-3-3-9-16,10-5-16 16,-8 1-46-16,3-8-7 15</inkml:trace>
  <inkml:trace contextRef="#ctx0" brushRef="#br1" timeOffset="170527.1554">19205 13334 306 0,'0'0'4'0,"0"0"4"15,0 0 4-15,0 0 0 0,0 0 0 16,0-6 2-16,6-5 1 15,-2-4-2-15,0-4-3 16,3-6-3-16,1-8-3 16,3-1-1-16,0-6 0 0,1 1-1 15,-1 4 1-15,-1 4 0 16,-1 0 0-16,2 12-1 16,-1 3 0-16,-10 16-2 15,12-9 1-15,-12 9 0 0,13 17-1 16,-9-5 0-16,4 3 0 15,-4-1 0-15,5 0 0 16,-5-4 1-16,-4-10-1 16,20 0 1-16,-10-6 0 0,2-8-1 15,-1-10 1 1,6 3-1-16,-4-9 0 0,4 1 1 16,-8 4 0-16,2 2 0 0,-4 4 1 15,-2 7 0 1,-5 12 0-16,0 0 2 0,0 0 0 15,7 14 0-15,-7 6-1 16,0 5-1-16,0 2 0 16,2 3-1-16,-2 1-1 0,2-2-4 15,1-8-3-15,5 2-9 16,-3-6-14-16,-5-17-37 16,21 17-14-16</inkml:trace>
  <inkml:trace contextRef="#ctx0" brushRef="#br1" timeOffset="171391.8063">19659 13147 322 0,'0'0'6'0,"0"0"5"0,0 0 2 16,0 0 1-16,5-10 4 16,0 3-3-16,3-9 2 15,4-1-1-15,3 0-5 0,0-10-5 16,0 0-2-16,-2-2-2 15,4 3 0-15,-8 1-1 16,4 4-1-16,-9 9 0 16,2 3 0-16,-6 9-1 15,0 0 1-15,2 7-1 0,-2 11 0 16,0 2 1-16,0 2 0 16,0 0-1-16,0 0 2 15,5-2-1-15,0-2 1 0,2-4-1 16,6-6 1-16,-1-3-1 15,6-5 1-15,1-3-1 16,4-9 0-16,0-3 0 16,2-2 0-16,-5-7-1 15,4 8 1-15,-7-4 0 0,-4 2 0 16,-4 4 0-16,-3 2 0 16,-6 12 1-16,0 0-1 15,0 0 1-15,-9 7-2 0,3 6 1 16,-4 4 0-16,2 2-1 15,1 1 0-15,2 1 1 16,3-1 0-16,2-4 0 16,2 2 0-16,4-4 0 15,8-7 0-15,-4-4 0 0,7-3 0 16,1 0 0-16,2-7-1 16,-1-6 0-16,1-4-1 31,0-3 0-31,0 1 0 0,-2 0 1 0,-3 6-1 0,-1-3 1 15,-4 4 0-15,-10 12 0 16,11-10 1-16,-11 10 0 16,0 0-1-16,0 13 1 0,0-4 0 15,0 1-1-15,0 0 1 16,0 2 0-16,0-4-1 16,0-8 1-16,15 8 0 15,-1-8 0-15,2-2 0 0,1-9 0 16,0-2 0-1,3-4 0-15,-3-5-1 0,0-2 1 16,-1-4 0-16,-2-4 1 16,-2-2 0-16,1-2 1 0,-5-1 1 15,-4 3-1-15,1-4 2 16,-1 6 0-16,-4 1 0 16,0 1 0-16,0 7-1 15,0 3-1-15,-4 10 0 0,4 10 0 16,0 0-1-1,-9 8 0-15,4 14-1 0,2 7 0 16,1 7 0-16,-3 3 0 16,5 6-1-16,0-1-1 0,0-3-11 15,0-5-27-15,3-11-40 16,-1-8-2-16</inkml:trace>
  <inkml:trace contextRef="#ctx0" brushRef="#br1" timeOffset="171657.0639">20490 12738 362 0,'0'0'1'0,"0"0"-2"15,-11 10-15-15,11-10-51 0,-34 7-3 16</inkml:trace>
  <inkml:trace contextRef="#ctx0" brushRef="#br1" timeOffset="172354.9883">12875 11980 266 0,'0'0'7'0,"0"0"5"0,15-8 4 16,-15 8 2-16,15-8 2 16,-5 4 1-16,-1 1 3 15,7-2 0-15,-5 3-6 16,5 2-4-16,-4 0-4 0,6 0-3 16,-1 0-1-16,3 0-2 15,-1 0 0-15,-1 0-3 16,2 0-1-16,-3 0-4 0,-4-3-4 15,-1 3-12-15,-12 0-18 16,0 0-31-16,0 0-13 16</inkml:trace>
  <inkml:trace contextRef="#ctx0" brushRef="#br1" timeOffset="172669.7114">13016 12116 173 0,'0'0'9'0,"-2"-7"7"16,2 7 6-16,0-15 4 0,0 6 3 16,0-5 4-16,0 2 0 15,0-3 3-15,0 15-8 16,7-15-7-16,-7 15-5 0,0 0-4 16,10-4-3-16,-10 4-2 15,13 14-2-15,-6 3-1 16,1 7 0-16,-1 5-1 15,1 3 1-15,-1 5-1 0,1 0-1 16,-1 0-1-16,-4-2 1 16,-1 0-2-16,0-3-1 15,1-6 0-15,-3 0-3 16,0-9-2-16,0 1-4 0,0-9-10 16,0-9-19-16,-7 5-38 15,7-5-7-15</inkml:trace>
  <inkml:trace contextRef="#ctx0" brushRef="#br1" timeOffset="172985.574">12971 12356 274 0,'0'0'9'0,"0"0"4"16,0 0 3-16,0 0 3 15,0 0 1-15,0 0 1 16,0 0 2-16,0 0 0 15,0 0-6-15,3 8-5 16,2 1-2-16,0 1-3 0,0 5-1 16,1-2-1-16,-2-1-2 15,4 1 0-15,-1-1-1 16,0-5 0-16,-7-7 0 16,18 8 0-16,-8-8 0 0,3-5 0 15,-1-5-1-15,5-5-1 16,-2-2-2-16,0 2-3 15,0-6-6-15,0 5-13 16,-8 3-24-16,-4 1-34 0,6 5-5 16</inkml:trace>
  <inkml:trace contextRef="#ctx0" brushRef="#br1" timeOffset="174468.9158">12763 12762 290 0,'0'0'6'0,"0"0"0"16,0 0 1-16,-5-2 0 0,5 2 1 15,-20 2 0-15,8 6 0 16,-6 4 0-16,-7 6-3 16,4 3 0-16,-2 3-1 15,3 0 0-15,3 0 2 0,6-4 0 16,4 6 2-16,7-10 0 15,5 5 0-15,4-7 0 16,12-4 1-16,-4 5 0 16,9-4-1-16,-5 1 0 0,2 0-1 15,-3 0-1-15,-3 3-2 16,-4 2-2-16,-9 1-1 16,-1 3-1-16,-6 5-2 15,-9 6-1-15,-6-5-1 0,-2 1-1 16,-4 1 1-16,4-7 0 15,-2-2 1-15,6-9 0 16,2-7 2-16,14-4 2 0,-5-10 1 16,12-4 0-16,9-4 2 15,5-4-1-15,4 0 0 16,3-1 0-16,2 4 0 16,0-2 0-16,-1 4-1 15,4-2-1-15,-8 2 0 0,3-4 0 16,2 1 0-16,-1-4 0 15,-2-1-1-15,1 0 1 16,-2 0-1-16,-3 1 1 0,-3 4-1 16,-3 3 0-16,-4 7-1 15,-13 10 0-15,9-8-1 16,-9 8 0-16,-2 18 1 16,-5-1-1-16,0 8 0 15,-2 4 0-15,5-1 1 0,1 2 0 16,3-4 1-16,5-4 0 15,6-7 1-15,3-4 0 16,6-10-1-16,0-2 2 0,1-15-1 16,3-3 0-16,-2-6-1 15,-2-1 1-15,-3 0-1 16,-7 3 1-16,0-1-2 16,-7 12 1-16,-3 2-1 15,0 10 0-15,-8 0 0 16,0 12 0-16,1 5-1 0,0 3 0 15,-1-3 0-15,6 4 0 16,-1-4 1-16,6-5-1 16,7-4 0-16,2-6 0 0,3-4 1 15,0-11 0-15,5-9 0 16,2-3 1-16,-2-7 0 16,-2-5 0-16,-1 0 0 0,1 0 1 15,-6-1 1-15,-3 8 1 16,-3 1 0-16,-3 9 2 15,-1 3-2-15,-2 7 1 16,0 10-1-16,-7 0-1 0,1 7-1 16,1 11 0-16,-1 9-1 15,5 8 1-15,-1 2 0 16,2 7 0-16,0 1-1 0,0 4 1 16,0-4 0-16,3-5-1 15,1-6 0-15,1-4 0 16,-1-10 0-16,0-5-1 15,-4-15 1-15,0 0 0 16,13-10-1-16,-7-12 1 16,-1-6 0-16,1-4 1 0,1-3 0 15,-2 0 0-15,2 6 1 16,-3 4 0-16,1 6 0 16,0 5-1-16,-5 14 1 15,10 0-1-15,-2 14 0 0,-6 5-2 16,7 8 0-16,-4 8-3 15,-1 4-3-15,-2 8-12 16,-2 11-44-16,-2-9-19 0</inkml:trace>
  <inkml:trace contextRef="#ctx0" brushRef="#br1" timeOffset="175264.1206">17260 11840 259 0,'0'0'8'0,"0"0"5"15,0 0 4-15,0 0 0 16,0 0 3-16,7-7 0 16,-7 7 3-16,0 0 0 0,13 7-6 15,-10 8-5-15,-1 2-3 16,0 12-2-16,1 0 0 16,2 8-1-16,-3 8-2 0,0-1 0 15,4 6-1-15,-1-3 0 16,0 5-1-16,0-5 0 15,-3-3-1-15,1-3-1 16,-1-10 0-16,-1-1-3 0,-1-10-4 16,0-5-7-16,0-15-11 15,0 0-24-15,-3-3-28 16,-7-13-6-16</inkml:trace>
  <inkml:trace contextRef="#ctx0" brushRef="#br1" timeOffset="175609.236">17137 12201 286 0,'0'0'10'0,"0"0"2"15,4 7 3-15,-4-7 2 16,6 10 1-16,1 2 2 16,0-2 2-16,-1 7-1 15,2-5-7-15,0 6-4 16,-3 0-2-16,2 2-2 0,1-6-1 15,-4-2 0-15,7-7-2 16,1-2-1-16,6-6-1 16,-1-9-1-16,5-10-4 0,3-7-4 15,5-4-11-15,-2-9-14 16,4-5-38-16,0 9-11 16</inkml:trace>
  <inkml:trace contextRef="#ctx0" brushRef="#br1" timeOffset="177517.4109">17246 12809 215 0,'0'0'9'0,"0"0"5"0,0 0 4 15,0 0 3-15,0 0 2 16,0 0 1-16,0 0 0 16,0 0 1-16,0 0-8 0,-11-5-5 15,1 1-5-15,-3 4-3 16,1 4-2-16,-2 1-1 16,-2 11 0-16,4-2 1 15,-1 4-1-15,5 1 1 16,7 3 0-16,1 2 2 0,1-5-1 15,9 3 0-15,6-5 1 16,-2 0-2-16,4-2 1 16,-1 1-1-16,-1 2 0 0,2-2 0 15,-9 4 0-15,-2-1-1 16,-4-1 0-16,-3 2-1 16,-5 3-1-16,-7-2 0 15,-3 0-1-15,-6-4 1 0,7-2-2 16,-4-3 1-16,1-2 1 15,4-5 0-15,0-5 1 16,13 0 1-16,-4-9 1 16,4-2 1-16,8-2 0 0,5 1 0 15,3-2 1-15,2-1-2 16,4-3 1-16,5 4 0 16,1-4-1-16,-3 0-1 15,5 1 0-15,0 0 0 16,-2-3-1-16,2 3 0 0,-6-4 0 15,3 4 0-15,-5 2-1 16,-4 1 0-16,-6 2 0 16,-2 2 0-16,-10 10 0 0,5-7-1 15,-5 7 1-15,-5 4-1 16,-5 9 1-16,0 4 0 16,-2 3 1-16,-1 0-1 15,4 5 1-15,1-3 1 0,0 0 0 16,8-5 0-16,0-5 0 15,11-5 0-15,1-3 0 16,6-4 1 0,1-7 0-16,3-9-1 0,3-1 0 0,1-5 0 15,-1-3-1-15,-5 1 0 16,-1 0 1-16,0 7-1 16,-6 3 1-16,-4 1-1 15,-9 13 1-15,0 0-1 16,0 0 1-16,0 0-1 0,-4 13 1 15,-6 1-1-15,0-2 0 16,3 3 0-16,-2 1 0 16,6-1 1-16,3-5-1 0,0-1 1 15,0-9-1-15,13 13 1 16,-2-8-1-16,4-3 0 16,0 0 0-16,2-2-1 15,-1 0 0-15,0 0 0 0,2 0 0 16,-3-2 0-16,0-3 1 15,0-5-1-15,0 1 2 16,-3-6-1-16,-2-2 0 16,0-7 1-16,-2 2 0 0,-6-3-1 15,-1-5 0-15,-1 6 0 16,0-3 1-16,-3 5-1 16,-2 2 1-16,2 3 0 15,-1 3-1-15,4 14 1 16,-6-12-1-16,6 12 0 0,0 8 0 15,0 7 1-15,6 0-1 16,-2 5 0-16,4 5 0 16,-5-1 1-16,7 5-1 0,-1-3 1 15,-2 1-1-15,-3-8 0 16,2-1-1-16,-2 0 1 16,0-5-1-16,-1-4 1 15,-3-9-1-15,0 0 1 0,0 0 0 16,0 0-1-16,4-12 1 15,-4-5 1-15,3-1-1 16,2-5 0-16,-4 1 1 16,5 2 0-16,-2 2-1 15,5 4 1-15,-9 14-1 0,17-10 0 16,-7 10 0-16,2 8-1 16,0 5 1-16,1-1-1 15,2 8 0-15,0-1 1 16,-5 4-1-16,1-4 1 0,-4 4-1 15,-2-2 1-15,-3 2-2 16,-2-4 0-16,-2-1 0 16,-8 0-2-16,-6-4-4 0,2-1-5 15,-6-3-11-15,0 7-43 16,-6-17-13-16</inkml:trace>
  <inkml:trace contextRef="#ctx0" brushRef="#br1" timeOffset="181340.4321">1657 10813 247 0,'0'0'6'0,"0"0"3"47,-16-8 1-47,6 3 4 0,-7 1 1 0,-3-2 2 0,-5 4 0 0,-3 0 1 0,-4 2-5 16,-5 0-2-16,1 7-2 0,-8 7-3 15,0 10-3 1,-4 0 0-16,-1 13-2 0,-3 6 1 16,-6 6 0-16,1 10 0 15,4 8 0-15,0 5 2 16,-1 7 0-16,5 10 0 16,5 3 2-16,4 6-1 0,10 6-1 15,5 8 1-15,12 4-1 16,11 9-1-16,7 4 0 0,17 7-1 15,11 3 0-15,17 0 0 16,5-6 0-16,13-2-1 16,9-13 0-16,8-14 0 15,10-21 1-15,5-16 0 0,4-25 0 16,5-23 0-16,0-19 1 16,-1-21 0-16,-4-21 0 15,-8-20-1-15,-6-21 0 16,-10-15 0-16,-11-18-1 15,-10-14 0-15,-9-10 0 0,-10-12-1 16,-7-4 0-16,-13-2 1 16,-11 0 0-16,-6 4-1 15,-10 8 0-15,-16 10-1 16,-9 9 1-16,-13 11-2 0,-13 13 1 16,-8 13-2-16,-14 13 0 15,-9 12 1-15,-10 21-1 16,-16 14-1-16,-8 24-4 0,-12 14-8 15,-5 32-39-15,-17 27-26 16,-3 29-4-16</inkml:trace>
  <inkml:trace contextRef="#ctx0" brushRef="#br1" timeOffset="191153.7726">7975 14236 193 0,'0'0'4'0,"11"-2"4"0,1-1 1 15,0-2 2-15,8 1 3 16,5-2-1-16,10 4 2 0,6-3-1 16,5 3-3-16,6 2-2 15,1 0-3-15,8 5-1 16,1-1-1-16,0 4-1 15,3 2-1-15,-8-3 0 0,2-2-1 16,-4 0 0-16,0-5 0 16,0-2 1-16,-8-4 0 15,-2-3 0-15,-13-3 2 16,1-1 0-16,-11 1 1 0,-3-1-1 16,-15-2 1-16,-4 0-1 15,-6 6 1-15,-11-4 0 16,-10 6-3-16,-10 0 0 15,-9 1-1-15,-8 4 0 16,-10 2-1-16,-1 8 1 0,-5-4 0 16,-6 6 0-16,5-3 0 15,2 8 0-15,-4-3 1 16,9 6 1-16,4-2-2 0,5 0 0 16,6 4 0-16,4 2-1 15,10 4 1-15,10-3-1 16,6-2 0-16,8 6 1 15,11-5 0-15,4-2 1 0,15 0 0 16,6-3 1-16,14-7-1 16,7-3 1-16,5-7 0 15,9-1 0-15,4-12 0 16,2-7-1-16,-4 0 0 16,-1-4 1-16,-8 1-1 0,-8-1 1 15,-8 2-1-15,-12 2 0 16,-8-1 0-16,-11 4-1 15,-9 2 0-15,-15 0 0 16,-11 3-1-16,-9 8 0 0,-8-1 0 16,-8 5-1-16,-2 0 0 15,-6 9 1-15,-4 11 0 16,3 5 0-16,7 7 0 0,5 3-1 16,3 7 1-16,8 5 1 15,8-1-2-15,10 7 1 16,5-3 0-16,12-5 0 15,10-6 0-15,9-7 1 16,16-7-1-16,2-12 0 0,16-13 0 16,3-6 1-16,7-17-1 15,1-6-1-15,1-10 1 16,-3-4-1-16,-7-6 0 16,-5-4 0-16,-13 4 0 0,-7-3 0 15,-15 3 0-15,-10 3 0 16,-8 7 0-16,-14 3 1 15,-10 6 0-15,-13 4-1 16,-7 17 0-16,-10 9 0 0,-5 2-1 16,-3 16 1-16,0 12-4 15,-2 12-4-15,7 9-15 16,9 16-30-16,8 8-20 16</inkml:trace>
  <inkml:trace contextRef="#ctx0" brushRef="#br1" timeOffset="192544.8923">15535 13822 176 0,'0'0'4'15,"0"0"2"-15,7-12 3 0,-7 12 0 16,3-19 1-16,-3 8 0 16,0 2 0-16,-6-1 1 15,-6 3-2-15,0 7-1 0,-8 2 0 16,2 10 1-16,-6 11 4 16,2 1 0-16,1 13 4 15,5 6 0-15,7 6-1 0,7 3 0 16,4 2-2-16,16-1-3 15,5 1-3-15,9-7-2 16,5-8-3-16,-2-3-2 16,2-11-1-16,-3-11 0 15,2-6 0-15,-6-8 0 0,0-10 1 16,0-10 0-16,-4-7 2 16,-1-8 1-16,-1-4 0 15,-4-9 0-15,-2 1 0 16,-7-3 0-16,-6-1 0 0,-5 7-1 15,-5 1-1-15,-6 6-2 16,-7 4 0-16,-6 12 0 16,-5 5 0-16,-4 9 0 15,-1 7-1-15,-4 10 1 0,-2 7 0 16,3 9 0-16,0 7 0 16,2 5 1-16,3 4-1 15,7 0-1-15,2 0 1 16,8-2 0-16,8-8-1 0,4-2 1 15,8-11 0 1,11-4-1-16,11-12 2 0,3-3 0 16,7-10 1-16,2-10-1 0,2-3 0 15,-2-6-1-15,-2-1 1 16,-7-4 0-16,-5 1-1 16,-13 1-1-16,-7 2 1 15,-5 6-1-15,-7-1 0 16,-12 8 1-16,-9 8 0 0,-2 6-1 15,-10 6 1-15,0 9 0 16,-4 12 1-16,0 0-1 16,6 9 1-16,3-3-1 15,8-3-1-15,4 0 1 0,11-10 0 16,10-7-1-16,7-6-1 16,16-8 0-16,9-6-1 15,6-9 1-15,1-4 0 16,1 1-1-16,0 3 1 0,-6-2 1 15,-9 6 0-15,-7 8 1 16,-16 7 1-16,0 7 0 16,-19 16 1-16,-5 4-2 0,-6 12 0 15,0 9 0-15,0 6-2 16,6 6-6-16,11 1-18 16,11 9-36-16,17-13-16 15</inkml:trace>
  <inkml:trace contextRef="#ctx0" brushRef="#br1" timeOffset="193642.877">20136 13825 20 0,'0'0'9'0,"0"0"6"15,-13-10 5-15,13 10 5 0,-9-10 3 16,9 10 1-16,-20-9 1 16,3 4 0-16,-2 5-5 15,-8 5-6-15,0 4-4 16,-12 7-3-16,-3 3-2 16,-6 9 0-16,6-1-2 0,-5 7-2 15,8-2-1-15,3 1 0 16,4-6-2-16,9 2-2 15,14 0 0-15,6-12 0 16,11-1 0-16,11-8 1 16,14-8 0-16,9-2-1 0,8-8 0 15,6-7 0-15,2-9 0 16,6-1-1-16,-1-3 1 0,-6-2-2 16,-10 7 1-16,-7-7 0 15,-8 5 0-15,-14 6 1 16,-4-3 1-16,-14 7 1 15,-6 9 1-15,-13 7 1 16,-11 1 0-16,-4 9 1 0,-6 12 2 16,-4 3-2-16,-6 8 2 15,6 0-2-15,-4 0-2 16,11 1 0-16,5-7-1 16,7-1-1-16,6-9-1 0,10-7 0 15,9-9-1-15,7 3 0 16,11-6 0-16,10-12 0 15,4-9-1-15,7-3 1 0,8-8-2 16,2-5 1-16,2 1 1 16,-9-7 1-16,-4 10 0 15,-8 1 2-15,-8 8 0 16,-13 7-1-16,-9 10 1 16,-17 10 0-16,-12 7 1 0,-13 16 0 15,-6 4-1-15,-9 8-1 16,-2-1 1-16,7 6 0 15,1-6 0-15,14-2-1 16,12-6-1-16,16-6-1 0,9-10-1 16,19-8 0-16,13-2 0 15,13-12 0-15,9-8 1 16,11-6-2-16,3-6 1 0,-1-4 0 16,-5 0 1-1,-5 4 1-15,-10 1 0 0,-12 6 1 16,-11 2-2-16,-13 9 2 15,-13 3 0-15,-21 9-1 0,-16 2 0 16,-14 13 0-16,-11 4 0 16,-19 13-2-16,-14 4-3 15,-15 19-18-15,-5 9-55 16,-19 7 0-16</inkml:trace>
  <inkml:trace contextRef="#ctx0" brushRef="#br1" timeOffset="202552.8378">9949 12014 61 0,'0'0'4'0,"0"0"5"0,10 0 4 16,-10 0 2-16,15 0 6 16,-15 0 0-16,22 5 2 15,-10-2 3-15,9 0-5 16,4 1-2-16,-1-1-1 0,6-1-4 16,1-2-1-16,10 0-3 15,-1 0 0-15,7-2-3 16,-5-3-1-16,-2-3-1 15,0 3 0-15,-5 3-2 16,-5-2 0-16,-8 1-2 0,-5 3 0 16,-17 0 0-16,10 0-2 15,-10 0-1-15,-17 7-2 16,-6-5-3-16,-4 6-2 16,-8-5-8-16,-5 1-16 0,-1 4-28 15,-4-8-6-15</inkml:trace>
  <inkml:trace contextRef="#ctx0" brushRef="#br1" timeOffset="203353.4097">5907 10711 161 0,'0'0'6'0,"0"0"5"16,0 0 1-16,0 0 1 0,0 0 3 16,0 0-2-16,0 0 4 15,0 0 0-15,12 0-4 16,-2 0-4-16,7 0-1 16,6 0-1-16,7 0 0 0,4 0-1 15,9 0-2-15,2 0-1 16,9-5-1-16,9-2 0 15,1-3-1-15,1 0 0 32,1-2 0-32,0 0 0 0,-12 1 0 0,1-4 1 0,-17 9 0 15,-8-3 1-15,-6 5 1 16,-11-1-1-16,-13 5-2 16,0 0 0-16,-18-11-1 15,-5 9-2-15,-7 0 0 0,-4 2-2 16,-8-3 0-16,-1 3 0 15,-4 0 1-15,-4 0 1 16,6 0 0-16,-3 0 1 0,0 5-1 16,2 0 1-16,3 0 0 15,2 0 1-15,8 0-1 16,5 0 0-16,9 1-1 16,1-3 0-16,18-3 0 0,0 0 1 15,23 9-1-15,9-9 0 16,22 0 1-16,16-6-1 15,22-4-2-15,12-2-6 16,31-1-14-16,12 1-28 0,19-2-19 16</inkml:trace>
  <inkml:trace contextRef="#ctx0" brushRef="#br1" timeOffset="203934.4889">10019 10521 159 0,'-8'-2'8'0,"-4"2"7"0,-4 0 4 16,-3 0 2-16,-1 2 1 16,-3 2 3-16,-2 6-1 0,4-2 2 15,5 4-6-15,4 1-5 16,10 1-3-16,2 1-2 16,7-2-1-16,13-4-2 15,2-2-2-15,10-4 0 0,9-3-2 16,11-6-1-16,4-7-1 15,8-7-1-15,5-5 0 16,0-1-1-16,0-3 0 16,-7 5-1-16,-7-1 0 0,-9 8-1 15,-17 5-3-15,-12 1-3 16,-17 11-5-16,0 0-5 16,-19 8-5-16,-11 5-8 0,-10 4-9 15,-5 0-20-15,4 5-14 16</inkml:trace>
  <inkml:trace contextRef="#ctx0" brushRef="#br1" timeOffset="204619.572">12694 10483 163 0,'0'0'9'0,"0"-9"5"15,0 9 4-15,0-18 2 16,0 9 2-16,0 1 1 16,0-2 0-16,-5-1-1 15,5 11-7-15,-11-1-6 0,3 2-3 16,0 10-3-16,-8 2-1 15,6 1-1-15,0 4-1 16,5-2 0-16,0-3 0 16,10-1 1-16,8-8 0 0,9-4 0 15,8-9 0-15,5-3 1 16,2-10-1-16,-5-3 0 16,3 1 0-16,-12-2 1 15,-6 2-2-15,-7 7 0 16,-10 1 0-16,-8 16 1 0,-11 6 0 15,-9 13-1-15,-9 9 2 16,-1 4-2-16,-7 7 0 16,7 1 0-16,-3 3 0 0,6-9 0 15,8-7 0-15,8-4 0 16,8-6 0-16,11-17 0 16,7 5 0-16,14-13 0 15,11-12 0-15,2-2 0 0,9-7 0 16,-1 2-2-16,1-3 1 15,-8 7-3-15,-1 6-3 16,-14 10-4-16,-10 7-10 0,-5 7-17 16,-3 17-28-16,-4 6-8 15</inkml:trace>
  <inkml:trace contextRef="#ctx0" brushRef="#br1" timeOffset="206029.9913">12700 10519 240 0,'0'0'5'0,"0"0"4"0,0 0 3 15,0 0 1-15,-4-9 0 16,4 9 3-16,0 0-1 16,0-12 0-16,0 12-5 0,0 0-4 15,0-9-2-15,0 9-2 16,7-11 0-16,-7 11-3 16,15-7 0-16,-15 7 0 15,12-5-2-15,-12 5 1 0,0 0 0 16,-2 12-1-16,-18 0 1 15,-8 8 0-15,-12 3 1 16,-2 2 1-16,-2-3 0 16,-4 3 1-16,4-7 0 0,10-4-1 15,4-4-2-15,14-8-5 16,16-2-12-16,11-17-32 16,24-1-19-16</inkml:trace>
  <inkml:trace contextRef="#ctx0" brushRef="#br1" timeOffset="206858.1082">17133 10587 194 0,'0'0'7'15,"0"0"4"-15,0 0 4 16,-9 0 3-16,9 0 4 0,0 0 0 15,-8 0 3-15,8 0-1 16,0 0-5-16,0 0-3 16,0 0-3-16,0 0-5 15,0 0-3-15,10-2-1 0,1 2-2 16,10 0-1-16,4 0 0 16,-1 0-1-16,4 2 0 15,-3 3 0-15,-2 0-1 0,-7 5 1 16,-10 2-1-16,-6 4 1 15,-8 4-1-15,-11-1 1 16,-6 1 0-16,-3 0 1 16,-2-4-1-16,2 3 1 0,6-7 0 15,6-2 0-15,3-7 0 16,13-3 0-16,0-6 0 16,15-6 0-16,8-5-1 15,6-4 1-15,0 4-2 16,7 0 0-16,-4 0-1 0,-2 5-1 15,-8 4-3-15,-7 5-6 16,-15 3-19-16,5 23-41 16,-19-8-4-16</inkml:trace>
  <inkml:trace contextRef="#ctx0" brushRef="#br1" timeOffset="211424.1968">3710 14976 177 0,'0'0'7'0,"0"0"4"16,0 0 4-16,0 0 2 15,4 0 3-15,-4 0 2 0,0 0 1 16,0 0 1-16,0 0-4 15,0 0-3-15,0 0-1 16,10 0-1-16,-10 0-2 16,0 0 0-16,10 0-2 0,0 0-1 15,5-1-1-15,5-4-2 16,3 2 0-16,6 3-2 16,4-2-2-16,1-4 1 15,6 4-2-15,-3 0 1 16,3-1-1-16,-5 1 0 0,0-1 0 15,-8-1-1-15,1 1 0 16,-9-1-2-16,-1 1 0 16,-3 3-4-16,-8-3-1 15,-7 3-1-15,10 0-5 0,-10 0-6 16,-3 15-5-16,-4-3-9 16,-3-2-10-16,2 7-9 15,-1-7-11-15,-4 4-11 16</inkml:trace>
  <inkml:trace contextRef="#ctx0" brushRef="#br1" timeOffset="211818.7793">4056 15004 244 0,'0'0'9'15,"0"0"5"-15,0 0 3 16,0 0 4-16,-11 0 2 0,11 0 0 16,0 0 3-16,-9 16 0 15,8-9-6 1,-2 3-5-16,3 2-3 0,0 5-3 15,0 5-1-15,3 3-2 16,-2 3-1-16,6 1-1 16,-2 9-1-16,-1-1 0 0,4 6-1 15,-4 3-1-15,2-1 0 16,-1 5 0-16,2-6 0 0,-4-1-1 16,1 3-1-16,-1-9-2 15,-1 1-4-15,0-12-6 16,2-3-16-16,-4-4-26 0,0-19-29 15,0 0-4-15</inkml:trace>
  <inkml:trace contextRef="#ctx0" brushRef="#br1" timeOffset="212285.0526">4701 15025 203 0,'0'0'8'16,"0"0"3"-16,-12-16 6 0,12 16 2 15,-16-18 5-15,7 11 1 16,-3-5 3-16,-2 2 0 15,3 0-2-15,-2 3-7 16,3-1-3-16,0 4-2 16,-3 4-4-16,0-3-2 0,5 3-1 15,-10 3-2-15,6 4-1 16,-3 3-1-16,0 5 0 16,0 4-1-16,-2 1-1 15,4 5 1-15,1 5-1 0,1 5 0 16,4 0 0-16,2 4 0 15,0 3 0-15,5 0 0 16,0 2 0-16,8 1 0 16,-1-3 0-16,6 4-1 0,-1-7 1 15,6 0-2-15,-2-4-1 16,2 0-2-16,3-5-3 16,-2-3-8-16,6 0-17 15,-5 0-32-15,2-4-20 0</inkml:trace>
  <inkml:trace contextRef="#ctx0" brushRef="#br1" timeOffset="212803.3492">4893 15656 254 0,'0'0'8'16,"0"0"3"-16,0-10 5 15,0 10 3-15,-3-9 4 0,3 9 0 16,-8-12 3-16,5 1 2 16,3 11-8-16,-11-18-3 15,3 10-4-15,0-1-3 0,1-5-2 16,0-6-3-16,2-1-1 16,-3-6-1-16,6 0-1 15,-2-2 0-15,4-4 0 0,0 4-1 16,6 1 0-16,2 3 0 15,-3 3 0-15,5 6 0 16,-3 4-1-16,-7 12 1 16,14-11-1-16,-4 11 0 15,4 2-1-15,-4 7 1 0,2 3 0 16,-2 7 0-16,2 0 1 16,-2 4-1-16,0-1 0 15,-5 0 1-15,2-4-1 16,-4 0 0-16,-1-6 0 0,1 0 0 15,-3-12-1 1,0 12 1-16,0-12-1 0,0-7 1 16,0-7-1-16,0-4 1 15,0-5 0-15,0-1 0 0,3-1-1 16,4 3 1-16,3 2 0 16,-3 4 0-16,4 8 0 15,1 7 0-15,0 2 1 16,3 10-1-16,0 6 0 15,2 8 1-15,4 0-1 0,-4 4 1 16,3 2-1-16,-4-7 1 16,4 6 0-1,-4-10-1-15,1-4 0 0,-4-2-2 16,-1-4 0-16,0-8-3 16,-1-2-5-16,-2-8-11 0,1-6-18 15,5-2-36-15,-5-8-10 16</inkml:trace>
  <inkml:trace contextRef="#ctx0" brushRef="#br1" timeOffset="213230.0862">5350 14851 307 0,'0'0'8'16,"0"0"3"-16,0 0 1 15,10-10 3-15,-10 10 3 16,15-2 1-16,-5 2 1 0,2 0 2 16,6 2-7-16,-2 3-3 15,7 2-1-15,0 3-2 16,2 2-2-16,0 3-1 16,-1 3-2-16,1 7 0 0,-2 1-2 15,-3 5 0-15,-3 8 0 16,-4 3-1-16,-6 3 0 15,-5 7-1-15,-2-2 1 0,-2-1-2 16,-9-2 1-16,-2-2-1 16,0-9-1-16,-4-1-1 15,4-4-3-15,-5-9-2 16,4-5-7-16,-4-5-9 16,6-4-13-16,-1 6-31 0,6-11-17 15</inkml:trace>
  <inkml:trace contextRef="#ctx0" brushRef="#br1" timeOffset="213816.6257">6222 15116 233 0,'0'0'9'0,"0"0"5"0,13-3 4 0,-13 3 4 15,10-1-1-15,-10 1 3 16,13-4 1-16,-13 4 4 16,12 0-9-16,-12 0-3 15,12 5-5-15,-2-2-1 16,2-1-2-16,4-2-2 0,1 3-1 15,3-3-3-15,3 0-1 16,-2 0 0-16,3 0-2 16,5 0 1-16,-2 0-2 0,-2 0 0 15,-2 0-1-15,-2 0-2 16,0 5-4-16,-7 1-4 16,1 0-6-16,-5 0-8 0,-5 5-12 15,-4 4-19-15,-2-1-25 16,-9 10-4-16</inkml:trace>
  <inkml:trace contextRef="#ctx0" brushRef="#br1" timeOffset="214195.9756">6344 15445 331 0,'0'0'7'15,"0"0"3"-15,8 0 4 16,-8 0 2-16,17 3 1 15,-2-1 1-15,2 1 1 0,6-3-1 16,2 2-5-16,-3-2-4 16,0 0-3-16,1 0-2 15,-3-2-2-15,5-1-2 0,-6-2-1 16,4 4-2-16,-3-5-3 16,-1 6-6-16,2 0-8 15,1 0-16-15,-1 10-32 16,3-3-15-16</inkml:trace>
  <inkml:trace contextRef="#ctx0" brushRef="#br1" timeOffset="215688.0243">7935 15132 138 0,'0'0'6'0,"0"0"4"16,0 0 3-16,0 0 8 15,0 0 5-15,-4 4 4 16,4-4 3-16,0 0 1 0,0 0-4 16,0 0-2-16,0 0-4 15,4-4-4-15,4-4-6 16,5-3-3-16,1 2-4 0,6 0-1 16,1 2-2-16,5 2 0 15,-1 2-1-15,0 3-1 16,0 0 0-16,0 3-1 15,-8 8-1-15,-2 1 0 16,-5 3-1-16,-5 5 0 0,-5 4 0 16,0 1-1-16,-10 5 1 15,-5 2 0-15,0 0 0 16,-2-2 1-16,2-3 0 16,0-7 1-16,5-2-1 15,3-6 1-15,7-12 1 0,-6 9 0 16,6-9-1-16,11-5 0 15,-2-2 0-15,4-1 1 16,4 1-1-16,1 0 0 0,-1 2-1 16,1 3 0-16,-3 0 1 15,2 2 0-15,-4 6 0 16,-2 7 0-16,0 2 0 16,-9 2 1-16,0 5-1 15,1 3 0-15,-3 3 1 0,-5 1-1 16,-5 4 0-16,3 1 0 15,-11-2 0-15,3 1 0 16,-2-4-1-16,-3 1 0 0,3-3 0 16,-6-7 0-1,1-2-1-15,-1-6 0 0,4-5-1 16,-1-2 0-16,5-5-1 16,0 0-3-16,2-2-4 15,2-4-10-15,11 6-15 0,-8-4-33 16,8 4-16-16</inkml:trace>
  <inkml:trace contextRef="#ctx0" brushRef="#br1" timeOffset="221635.1565">8768 15080 203 0,'0'0'10'0,"0"0"7"16,0 0 5-16,0 0 3 15,0 0 2-15,0 0 2 16,0 0 1-16,0 0 4 16,0 0-11-16,0 0-5 0,0 0-5 15,0 0-3-15,0 0-1 16,0 0-3-16,7 3 0 0,-7-3-2 16,18 5 0-16,-3-2 0 15,5-3 0-15,2 0 0 16,8-5-1-16,0-1 0 15,7 0 0-15,1-5-3 16,6 2 0-16,-4-1 0 0,0 3 0 16,-5-1 0-16,-1 4 0 15,-8-1 0-15,-5 2-4 16,-3 3-3-16,-11-5-3 16,-7 5-3-16,13 0-6 0,-13 0-6 15,0 0-5-15,-8 2-4 16,8-2 0-16,-18 8 2 15,12-3 3-15,-7 0 4 0,6 0 6 16,-6-1 10-16,13-4 10 16,-17 8 7-16,17-8 6 15,-16 5 5-15,16-5 2 16,-16 3 3-16,16-3 2 16,-16 2 0-16,16-2 0 0,-9 0-4 15,9 0-3-15,0 0-3 16,-10 0-4-16,10 0-2 15,0 0-3-15,0 0-2 16,0 12-1 0,0-3-1-16,-5 9-1 0,5 5 0 0,-6 4-1 15,4 5 1-15,-3 3 0 16,-2 7 0-16,0 0 0 16,0 0 0-16,3 0 0 0,-1-2-1 15,3 2 1-15,2-7-1 16,0 2-1-16,0-5 0 15,0-2-1-15,0-1 0 0,0-6-1 16,2 2-2-16,-2-8-3 16,3 1-4-16,-3-4-9 15,0-4-22-15,0-10-42 16,10 10-3-16</inkml:trace>
  <inkml:trace contextRef="#ctx0" brushRef="#br1" timeOffset="222219.9208">9683 15158 266 0,'0'0'8'0,"0"0"6"16,0 0 3-16,0 0 4 16,0 0 0-16,5-10 2 0,-5 10 2 15,0 0 0-15,0 0-7 16,0 0-5-16,0-7-2 16,0 7-3-16,-10 3-2 15,10-3-2-15,-15 14 0 0,8-2-1 16,-6 2-1-16,1 10 0 15,-1 1 0-15,1 1 1 16,2 6 0-16,-3 2 0 16,4 0 0-16,-1 2-1 15,3 2 0-15,3 2 0 0,4-3-2 16,-2 0 0-16,2 3 0 16,5-7 0-1,3 3 0-15,4-1-2 0,3-6-1 16,2 1-3-16,1-7-3 0,4-1-9 15,0-10-13-15,4-10-34 16,1 4-20-16</inkml:trace>
  <inkml:trace contextRef="#ctx0" brushRef="#br1" timeOffset="222918.7957">10153 15608 292 0,'0'0'9'0,"0"0"3"15,0 0 4-15,0 0 2 16,0 0 1-16,-5-4 4 15,5 4-2-15,-2-13 1 0,-1 4-7 16,-3-8-3-16,4-3-3 16,-5-5-2-16,2-3-2 15,0-3-1-15,0-1 0 16,2-4-1-16,3 2 0 0,0 0-1 16,6-3 0-16,1 8-1 15,5 0 1-15,1 3-1 16,1 2 1-16,4 5 0 0,-1 3-1 15,1 3 0-15,2 5 2 32,-1 5-3-32,-2 3 0 0,7 5 0 0,-7 7 0 15,1 5 0-15,-2 6 0 16,-3 1 0-16,-3 2 0 0,0 1 0 16,-5 2 0-16,0 1 0 15,-5 0 0-15,0-5 0 16,0-1 0-16,-5-5 0 15,1-1 0-15,3-3 0 0,-2-5 0 16,3-10 0-16,0 0 0 16,0-5 0-16,4-9 0 15,5-6 0-15,3-3 0 16,1-4 0-16,4 1 0 0,3-2 0 16,-3 4 0-16,6 8 0 15,-3 3 0-15,-1 9 0 16,2 4 0-16,-1 0 0 0,-1 4 0 15,1 6 0-15,-2 3 0 16,4-1 0-16,0-2 0 16,-2-2 0-16,2-4-3 15,1 2 1-15,-1-3-3 16,-1-3-1-16,0 0-5 0,-3-9-11 16,-1 7-20-16,0 2-38 15,-8 0-6-15</inkml:trace>
  <inkml:trace contextRef="#ctx0" brushRef="#br1" timeOffset="223383.0893">10257 15923 253 0,'0'0'9'0,"6"-12"4"15,-2 2 5-15,0 0 4 0,7-4 2 16,-3-1 2-16,7 0 4 15,0-5-2-15,7 5-5 16,0 3-5-16,1-4-4 0,7 5-3 16,0-1-2-16,4-1-1 15,6 0-3-15,-1 3-5 16,9-4 0-16,2 1 0 0,-1 3 0 16,1-2 0-16,-1 2 0 15,1-2 0-15,-5 4 0 16,-3 0 0-16,-9 4 0 15,-1 4 0-15,-5-3 0 0,-9 3 0 16,-1 0 0-16,-4 6-8 16,-13-6-13-16,11 17-18 15,-5 5-43-15,-6-7-5 16</inkml:trace>
  <inkml:trace contextRef="#ctx0" brushRef="#br1" timeOffset="223952.491">10692 16058 318 0,'0'0'8'0,"0"0"2"15,0 0 3-15,5-5 4 0,-5 5 2 16,12-10 0-16,-3 7 0 15,0-2 0-15,3 2-6 16,-12 3-4-16,16-7-4 16,-16 7-2-16,14 0 0 15,-14 0-1-15,13 0-1 0,-13 0 0 16,15 18 0-16,-8-6-1 16,1 8 2-16,-1 2-1 15,-2 2-2-15,0 2 0 16,-5 1 0-16,0 3-2 0,0-4 0 15,-7-2 0-15,-3-3-1 16,-1-6 1-16,-7-3-1 31,4-2 2-31,-3-5 0 0,-1-2 2 0,2-3 0 0,0 0 2 16,4 0 1-16,12 0 0 16,-13-5 1-16,13 5 0 15,0 0 1-15,0 0 0 0,3-10-1 16,9 7 0-16,3 3 0 15,3-2 1-15,3-3-1 16,9 5 0-16,0-2 0 16,7 2-4-16,1 2 0 0,-1 3 0 15,-2 3 0-15,-3 1 0 16,0 1 0-16,-2 3 0 16,-7-1 0-16,-3-3 0 15,-3 2-5-15,-6-4-6 16,-11-7-10-16,14 6-23 0,-7-4-41 15,-7-2-2-15</inkml:trace>
  <inkml:trace contextRef="#ctx0" brushRef="#br1" timeOffset="224676.9598">11065 15034 251 0,'0'0'7'0,"0"0"5"0,0 0 4 15,10-7 2-15,-10 7 2 16,8-10 2-16,-8 10 2 0,11-9 1 16,-11 9-6-16,19-8-3 15,-10 5-3-15,1 6-1 16,2 5-2-16,3 9-1 0,0 5-1 15,3 5-2-15,0 7 0 16,-2 6-2-16,2 2 0 16,-3 8-1-16,0-2 0 15,-5 1 0-15,3 2-3 16,-6 2 0-16,0 1 0 16,0 3 0-16,-2-1 0 0,3 2 0 15,-4 1 0-15,0 0 0 16,-2 2 0-16,-2-5 0 15,0-1 0-15,-6-9 0 0,0 1 0 16,-5-6 0-16,2-4 0 16,-3-11 0-16,-1 0 0 15,-2-4 0-15,2-5 0 16,-1 1 0-16,-6-6-4 16,3 3-7-16,-6-5-9 0,5-2-28 15,1-2-37-15,-3-3-2 16</inkml:trace>
  <inkml:trace contextRef="#ctx0" brushRef="#br1" timeOffset="225744.8503">12111 15225 301 0,'0'0'6'16,"0"0"4"-16,0 0 5 16,0 0 2-16,0 0 2 0,13 0 2 15,-13 0-1-15,7 15 2 16,-2-3-5-16,-2 8-3 16,2 4-3-16,-1 5-2 15,2 5-1-15,-3 2-1 0,1 7-1 16,-1-1-1-16,-3 2-2 15,0 4-3-15,-3-4 0 16,-1-4 0-16,-5-1 0 16,2-4 0-16,-6-7-4 0,2-6-2 15,-2-7-2-15,1-6-2 16,-3-6-3-16,-2-3-1 16,1-5-1-16,-3-5 1 15,1-2 1-15,-2 0 1 0,3-1 4 16,4 3 3-16,3 0 4 15,0 4 5-15,10 6 3 16,-4-9 2-16,4 9 2 16,0 0 1-16,4-12 0 0,6 4 0 15,0 1 0-15,8 0-1 16,2-1 0-16,4-1-2 31,1-2-1-31,5 4-3 0,0 2-5 0,0 0 0 16,-3 2 0-16,-2-1 0 0,0 4 0 15,-3 0 0-15,1 0-7 16,-3 0-10-16,0 0-15 16,-1 7-33-16,2-4-22 15,1 2-2-15</inkml:trace>
  <inkml:trace contextRef="#ctx0" brushRef="#br1" timeOffset="226632.8239">12878 15596 272 0,'0'0'7'0,"0"0"6"15,0 11 1-15,0-11 4 0,0 13 1 16,0-13 3-16,-3 14 1 16,3-14 0-16,-8 12-5 15,8-12-4-15,-10-2-3 16,3-5-2-16,5-5-1 0,-3-6-2 16,2-2 0-16,0-2-1 15,3-6-1-15,3 1 1 16,5 0-2-16,-1-6-1 15,5 6 1-15,2-3 0 16,4 3 0-16,-2 2-3 0,-2 6 0 16,4 5 0-16,-4 5 0 15,2 6 0-15,-4 3 0 16,3 3 0-16,-5 12 0 0,3 3 0 16,-6 4 0-16,5 4 0 15,1 5 0-15,-6 2 0 16,-2 6 0-16,2-2 0 15,-2 5 0-15,1-5 0 16,-6 1 0-16,2-6 0 0,-2-8 0 16,0 0 0-16,0-11 0 15,0-13 0-15,0 0 0 16,0 0 0-16,-4-19 0 0,4-6 0 16,0-3 0-16,2-4 0 15,3-3 0-15,2-2 0 16,0 5 0-16,6 2 0 15,-3 3 0-15,5 3 0 0,0 3 0 16,3 1 0-16,-2 6 0 16,5 7 0-16,-2 1 0 15,4 6 0-15,-3 3 0 16,2 7 0-16,-2 4 0 0,-3 9 0 16,0 2 0-16,-1 7 0 15,-4 0 0-15,1 6 0 16,-5 0 0-16,3 2 0 15,-3-2 0-15,3-9 0 0,0 1 0 16,-2-5 0-16,4-10 0 16,-3-3 0-16,3-5-2 15,-6-7-28-15,-7 0-55 16,10-11-2-16</inkml:trace>
  <inkml:trace contextRef="#ctx0" brushRef="#br1" timeOffset="232521.4634">964 16032 182 0,'0'0'10'16,"0"0"5"-16,-2-9 8 15,2 9 3-15,-5-13 2 0,5 13 2 16,-7-10 0-16,7 10 0 16,-10-7-7-16,10 7-6 15,-17 5-6-15,7 5-4 0,-3 2-1 16,1 3-5-16,-3-1 2 15,3 7-2-15,1 1 1 16,-1-1-2-16,5 2 1 16,0 3-1-16,7-2 0 0,0 3 0 15,0-3 0-15,4 2 0 16,1-8 0-16,5 1 1 16,3-9-1-16,1-8 1 15,2-2 0-15,-4-7 0 16,0-11 0-16,2-1 0 15,-1-6 1-15,-2 2-1 0,-2-3 1 16,-2 1-1-16,-4 0 0 16,3 8 1-16,-6-1 0 15,0 6-1-15,0 2 1 0,0 10-2 16,0-10 1-16,0 10-1 16,0 0 1-16,0 8-1 15,5 4 0-15,1 4 1 16,7 4 0-16,-5 4 0 0,4 0 0 15,2 1-1-15,2-1 1 16,-9 0-2-16,4-8-2 16,-6 0-4-16,-1-2-8 15,-4-14-8-15,12 8-15 16,-12-8-22-16,5-6-24 0,8-6-3 16</inkml:trace>
  <inkml:trace contextRef="#ctx0" brushRef="#br1" timeOffset="233006.9243">1161 15963 289 0,'0'0'8'0,"0"0"4"0,0 0 3 16,0 0 1-16,0 0 2 15,0-7 1-15,0 7 2 16,4-2-1-16,-4 2-6 0,16 0-5 15,-6 0-3-15,0 0-1 16,2-3-3-16,-1 1-1 16,0-2-2-16,-1 4-4 15,-10 0-5-15,16 0-9 16,-16 0-9-16,7 0-15 0,-7 0-11 16,0 21-19-16,2-1-7 15</inkml:trace>
  <inkml:trace contextRef="#ctx0" brushRef="#br1" timeOffset="233095.6355">1275 16186 264 0,'0'0'13'0,"15"0"3"0,-7-2 6 16,5-3 1-16,1-3 1 15,2 0 2-15,3-2-1 16,-1-4 0-16,-6 2-12 16,1-3-5-16,0 0-7 0,-2 0-7 15,-3 3-13-15,-3 1-23 16,-5 1-38-16,0 10-3 15</inkml:trace>
  <inkml:trace contextRef="#ctx0" brushRef="#br1" timeOffset="237123.803">1591 15638 233 0,'0'0'6'16,"0"0"4"-16,0 0 1 15,0 0 4-15,-2-4 2 16,2 4 3-16,-2-14 1 0,2 14 1 16,0-16-3-16,0 8-2 15,2-1-3-15,-2 9-3 16,7-15-2-16,-7 15-1 0,10-15-2 16,-10 15-2-16,13-10-1 15,-13 10-1-15,12-2-1 16,-12 2 0-16,15 0-1 15,-15 0 0-15,15 14 0 0,-6-1 0 16,0 2 0-16,-2 2 0 16,-6 4 1-16,3-2-1 15,-2 3 1-15,-2-2-1 16,0-3 0-16,0 0 1 16,0-7-1-16,0-10 1 0,0 13 1 15,0-13 0-15,0 0 0 16,7-2 1-16,-7 2-1 15,13-6 1-15,-3 4-1 16,0 2 0-16,2 0 0 0,0 2-2 16,4 4 1-16,-4 6 0 15,-2 0-1-15,0 3 1 16,0 2-1-16,-2 1 1 0,-3 1-1 16,0 4 1-16,-5-3-1 15,0 4 1-15,0 0 1 16,-5 5-1-16,0-5-1 15,-3 3 0-15,-2 0-2 0,0-4-3 16,0-3-6-16,-2-1-12 16,-1-9-19-16,-4-1-41 15,10-6-2-15</inkml:trace>
  <inkml:trace contextRef="#ctx0" brushRef="#br1" timeOffset="238283.5343">1102 16808 221 0,'0'0'9'0,"0"0"5"0,0 0 4 15,0 0 2-15,0 0 1 16,-13 5 1-16,13-5-1 16,0 0 2-16,-5 10-7 15,5 0-7-15,0-1-2 0,5 9-2 16,1 0-1-16,1 6-1 16,0 3 1-16,5 2-1 15,-1 4 1-15,-4-1-1 0,0-2 0 16,0 3 0-1,1-7-1-15,-4-3 1 0,0-4-2 16,-4-4 1-16,2-1 1 16,-2-14-1-16,0 0-1 0,0 0 1 15,0-11-1-15,-7-2 0 16,7-4-1-16,-3-5 1 16,-1 0-2-16,4-3 1 15,0 2 1-15,0 2-1 16,0-2 0-16,4 4 0 0,0-2 1 15,6 6-1-15,-4 1 1 16,2 4-1-16,4 0 1 16,-2 8-1-16,3 2 1 15,-2 2-1-15,-1 8 1 0,0 2 0 16,3 3 0-16,-6 0 0 16,1 7 1-16,-3-5 0 15,0 4-1-15,-5-2 1 16,0-2-1-16,0 4 1 0,-3-4-1 15,3 0 0-15,-4-5-1 16,-4-2 0-16,0 0-2 16,8-10-1-16,-15 7-4 15,15-7-9-15,-17 0-13 16,17 0-29-16,-5-12-21 0,3 0-6 16</inkml:trace>
  <inkml:trace contextRef="#ctx0" brushRef="#br1" timeOffset="242688.3413">1587 16607 129 0,'0'0'6'0,"0"0"5"16,0 0 4-16,0 0 3 15,-9-8 4-15,9 8 2 16,0 0 4-16,0 0 1 16,0 0-5-16,0 0-4 0,0 0-3 15,0 0-3-15,0 0-1 16,0 0-3-16,0 0-2 15,6 0-2-15,4 0-1 0,-1-6-1 16,4 3-1-16,-1-4 0 16,1 2-2-16,-1-3 0 15,-2 4-1-15,1-2-2 16,1 1-2-16,-3 2-3 16,-9 3-6-16,18 0-9 0,-18 0-10 15,10 16-18-15,-6 3-16 16,-4 1-13-16</inkml:trace>
  <inkml:trace contextRef="#ctx0" brushRef="#br1" timeOffset="243175.1591">1736 16847 267 0,'0'0'8'0,"0"0"5"0,0 0 2 15,0 0 0-15,11-7 3 0,-11 7-2 16,13-15 2-16,-7 8 0 15,3-3-10-15,-2 0-5 16,1 3-7-16,-5-4-7 16,7 5-11-16,-10 6-9 0,9-13-17 15,2 10-21-15,-1-5-11 16</inkml:trace>
  <inkml:trace contextRef="#ctx0" brushRef="#br1" timeOffset="243602.8058">1904 16409 210 0,'0'0'9'0,"0"0"2"0,0 0 5 15,0 0 5-15,0 0 2 16,0 0 3-16,0 0 1 16,3-10 1-16,5 8-5 15,-8 2-7-15,17-10-3 0,-17 10-3 16,13-12-3-16,-13 12-3 16,17-8-1-16,-17 8-2 15,15 0 0-15,-15 0 0 16,17 12 0-16,-10-1-1 0,1-2 1 15,-3 6-1-15,-1-3 0 16,-1 6 0-16,0-6 0 16,-3 6-1-16,0 2 0 15,0-8-1-15,0 5 1 0,0 0-1 16,0-2 0-16,-3-2 1 16,0-1 0-16,3-12 1 15,-4 13 0-15,4-13 1 16,0 0 1-16,0 0 2 0,0 0-1 15,0 0 0-15,0 0 1 16,0 0 0-16,0 0-1 16,0-6-1-16,0 6 0 15,0 0 0-15,4-1 0 0,-4 1-1 16,15 0 0-16,-15 0 0 16,18 4 0-16,-8-4-1 15,0 3 0-15,2 2 0 16,-4-4-1-16,-8-1-2 0,13 3-5 15,-13-3-8-15,12 8-11 16,-12-8-29-16,20 12-27 16,-15-2-5-16</inkml:trace>
  <inkml:trace contextRef="#ctx0" brushRef="#br1" timeOffset="245185.2702">1245 17558 128 0,'0'0'9'0,"0"0"4"16,0 0 6-16,0 0 2 15,0 0 3-15,0 0 3 16,4 10 2-16,-4-10 2 0,0 0-7 16,0 0-2-16,9 0-4 15,-9 0 0-15,10-5-5 16,-10 5-2-16,10-12-2 16,-2 5-2-16,-4-3-2 0,4-3-1 15,-1 1-2-15,1-2 0 16,-1-2 0-16,1 6 0 15,-1-5 0-15,1 3-3 0,-3 0 3 16,0 2-3-16,-5 10 1 16,7-9-1-16,-7 9 1 15,0 0 0-15,2 4-1 16,-2 8 1-16,-2 3 0 16,-3 2 1-16,0 1 0 0,0 6-1 15,1 2 1-15,-2-2-1 16,3 3 0-16,-1 0 0 15,4 1 0-15,-3-1-1 16,3 0 1-16,0-2 0 0,3 0 0 16,4-6 0-16,3 1-1 15,0-2 1-15,3-9 1 16,1 1-1-16,2-4 0 16,-2-1 0-16,1-5 0 15,0 0 0-15,-3-5-1 0,4-1 0 16,-4-4-1-16,1 1 2 15,-6-4-3-15,0-2 2 16,-5 3 0-16,1 0-1 16,-3-1 0 15,0 1 0-31,-3 1-2 0,3 11 0 0,-12-7 0 16,12 7-1-16,-15-2-2 0,15 2-4 0,-12 2-10 0,12-2-12 15,-10 16-26-15,8-4-15 16</inkml:trace>
  <inkml:trace contextRef="#ctx0" brushRef="#br1" timeOffset="245650.2698">1711 17308 215 0,'0'0'5'0,"0"0"0"0,0 0 3 16,0 0 2-16,0 0 2 15,0 0 2-15,0 6 2 0,0-6 3 16,-5 9-4-16,5-9 1 16,-6 17-2-16,4-7-1 15,-1 2 0-15,1 3-3 16,2 2-3-16,0 1-1 0,0 2-2 15,0 0-2-15,0-1 0 16,0 1-4-16,2 4-2 16,1-5-4-16,3-2-7 15,-3 0-10-15,1 1-18 16,1-5-31-16,2-7-4 0</inkml:trace>
  <inkml:trace contextRef="#ctx0" brushRef="#br1" timeOffset="246027.5448">1777 17602 272 0,'0'0'6'0,"0"0"0"0,0 0 3 16,0 0 3-16,0 0 1 0,-4-3 1 15,4 3 1-15,-5-11 0 16,5 11-1-16,-8-15-3 15,3 8-2-15,3-3-2 16,-4 0 0-16,6-2-1 16,-2-1 0-16,0 4-1 0,2-6-2 15,-2 2-1-15,2 3 0 16,0-2 0-16,0-1-2 16,0 6 0-16,0 7 0 0,6-15 0 15,-6 15 0-15,10-9 0 16,-10 9 2-16,9-3-4 15,-9 3 2-15,9 0-2 16,-9 0-3-16,0 0-7 0,10 0-15 16,-10 0-44-16,0 0-8 15</inkml:trace>
  <inkml:trace contextRef="#ctx0" brushRef="#br1" timeOffset="246564.2018">2021 17593 238 0,'0'0'6'0,"0"0"5"16,0 0 3-16,0 0 3 15,0-7 3-15,0 7 1 0,-5-13 1 16,1 3 2-16,1 1-6 16,1-1-4-16,-4 0-2 15,1-5-3-15,0 5-3 16,1-4 0-16,1 3-3 0,1-2-1 15,-3 1-1-15,3 2 0 16,-2 3-1-16,4 7-1 16,0-12 2-16,0 12-1 15,0 0-1-15,7 0 0 0,-7 0 0 16,10 5 0-16,-10-5-1 16,13 12-1-16,-13-12 0 15,13 10 1-15,-13-10 1 16,10 2 0-16,-10-2 1 15,9 0 1-15,-9 0 2 0,11-2 0 16,-11 2 0-16,4-13 0 16,-4 13 0-16,8-9-1 15,-8 9 0-15,7-8-1 16,-7 8-1-16,11-4-1 0,-11 4-3 16,12 0-5-16,-12 0-9 15,9 0-15-15,-9 0-33 16,13 7-14-16</inkml:trace>
  <inkml:trace contextRef="#ctx0" brushRef="#br1" timeOffset="246894.9442">2178 17169 316 0,'0'0'7'0,"0"0"2"16,0 0 2-16,10 5 3 0,-10-5 2 16,11 10 1-16,-11-10 1 15,16 15 0-15,-16-15-6 16,13 13-2-16,-8-3-4 16,1 2-1-16,0 0 0 15,2 3-3-15,-3 0 0 0,-1 2-2 16,3 6 2-16,-2-1-2 15,-2 2 1-15,3 1-1 16,-2 0-3-16,-2 0-1 16,1 0-4-16,0-1-3 0,-3 2-9 15,0-7-14-15,0-4-23 16,0 0-23-16,0-6-5 16</inkml:trace>
  <inkml:trace contextRef="#ctx0" brushRef="#br1" timeOffset="247254.5091">2504 17038 271 0,'0'0'10'16,"0"0"4"-16,0 0 3 0,0 0 2 16,0 0 2-16,0 0 1 15,0 0 1-15,0-7 0 16,0 7-9-16,9-8-4 15,-9 8-4-15,17-12-2 0,-7 3-5 16,0 1-4-16,-6-2-9 16,5 2-14-16,-9 8-22 15,3-15-28-15,6 15-7 16</inkml:trace>
  <inkml:trace contextRef="#ctx0" brushRef="#br1" timeOffset="247532.1817">2648 17239 283 0,'0'0'5'0,"0"0"4"15,0 0-1-15,7-12 1 16,-7 12 1-16,10-15 0 16,-10 15-2-16,13-17-3 15,-13 17-13-15,12-16-20 0,-12 6-37 16,0 10-7-16</inkml:trace>
  <inkml:trace contextRef="#ctx0" brushRef="#br1" timeOffset="248149.0533">2896 17065 169 0,'0'0'7'0,"0"0"4"0,0 17 6 16,-2-8 3-16,2 0 3 15,-2 6 2-15,2-3 0 16,0 3-1-16,0-5-4 15,0-3-3-15,0-7 0 0,0 13-3 16,0-13-2-16,0 0-1 16,0 0 0-16,0-13 1 15,-5 3-2-15,1-4-2 16,0-1-2-16,1-5-2 0,-2 2 0 16,3-2-1-16,0 1-1 15,2 2 0-15,0-5-1 16,0 2-1-16,2 0 1 15,3 5-1-15,0-3 0 0,5 4 0 16,-3 4 0-16,-7 10 0 16,10-9 0-16,-10 9 0 15,13 6 0-15,-6 2 0 16,1 4 1-16,-1 1-1 0,1 4 0 16,4-2 1-1,-2 3 0-15,-2-3 0 0,1-3 0 16,-5 0-1-16,2-2 1 15,-6-10 0-15,7 9-1 0,-7-9 0 16,0 0 0-16,6-7 0 16,-6-2 0-16,0-1 0 15,0-3 0-15,0 1 0 16,1 0-1-16,-1-1 1 16,0 2-1-16,0 11 1 0,9-7 0 15,-9 7-1-15,11 0 1 16,0 0 0-16,1 5 1 15,4 5-1-15,-2 0 1 0,4 8 0 16,1 2 1-16,-1-1-1 16,-1 3 0-16,3-3 0 15,-2 2-1-15,-1-4-4 16,-4-6-10-16,1-11-55 0,-3 4-13 16</inkml:trace>
  <inkml:trace contextRef="#ctx0" brushRef="#br1" timeOffset="250559.0208">5052 17050 113 0,'0'0'1'0,"0"0"0"16,7 0-3-16,-7 0-5 15,0 0-10-15,10 3-10 16,-10-3-15-16</inkml:trace>
  <inkml:trace contextRef="#ctx0" brushRef="#br1" timeOffset="251436.1698">5248 17149 256 0,'0'0'8'15,"0"0"3"-15,0 0 4 0,0 0 3 16,0 0 2-16,-8-7 1 16,8 7 1-16,-9-10 2 15,9 10-7-15,-13-14-4 16,6 4-3-16,2 0-2 0,0-2-2 16,0-4-1-16,3 1-2 15,2-2 0-15,0 0 0 16,5 0-2-16,-1-3 1 15,6-6-1-15,-3 5 0 16,4 1 0-16,1 2-1 0,1 3 1 16,-1 3-1-16,0 0 0 15,3 9-1-15,-3 0 1 16,4 3 0-16,-4 6 0 16,3 3 0-16,0 5 0 0,0-2 1 15,-4 3-1-15,6 2 1 16,-5 2-1-16,2-1 1 15,-1 2 0-15,-3 0 0 0,0-1 0 16,0 1 0-16,-3-1 0 16,-5 1-1-16,1-2 1 15,-1-3-1-15,-2-5 0 16,0 0 0-16,0-10 0 16,0 0 0-16,0 0 0 15,-5-10 0-15,3-4 0 0,2-4 0 16,0-5 0-16,0 1-1 15,0-3 1-15,5 4-1 16,3-3 0-16,-1 4 1 16,1 3-1-16,-1 0 0 0,1 5 1 15,-1-1-1-15,3 4 1 16,-10 9 0-16,18-7 0 16,-11 7 0-16,5 1 0 0,-4 7 1 15,-1 4 0-15,3 3 0 16,-4 3 0-16,3 1-1 15,-1 3 1-15,-1 2 0 16,-1 0 0-16,3-2-1 16,-2-5 1-16,1 4 0 15,-2-4-1-15,3-2 1 0,1-6-2 16,-10-9 1-16,20 10-4 16,-11-10-3-16,3-2-13 0,-3-8-26 15,-9-4-35-15,9-4-2 16</inkml:trace>
  <inkml:trace contextRef="#ctx0" brushRef="#br1" timeOffset="253145.2986">5723 16615 243 0,'0'0'8'0,"0"0"4"15,0 0 3-15,0-8 2 16,0 8 0-16,9-9 3 0,0-2-1 15,-2-1 3-15,5-3-5 16,-1-3-5-16,1-4-2 16,-5-3-2-16,0-1 0 15,-1-2-1-15,-1-1 0 0,-3-1-1 16,-2-3 0-16,0 4-1 16,0 2-1-16,0 2 0 15,-2 2-1-15,-3 8-1 16,-1 1 0-16,1 2-1 0,5 12-1 15,-5-10 1-15,5 10-1 16,0 0-1-16,0 0 1 16,0 0-1-16,0 0 0 0,0 7 1 15,0 8-1 1,3 2 1-16,2 4-1 0,0 3 1 16,0 6 0-16,2-1 1 15,-2 1-1-15,5-6 1 16,0-6 0-16,2-3 2 0,4-6 1 15,1-9 0-15,3-7 0 16,5-5 1-16,0-8-1 16,-1-2 0-16,6-3-1 15,-3 0 0-15,-4 1-2 16,0 4-1-16,-8 5 2 0,2 3-2 16,-5 4 0-16,-12 8 0 15,12-6-2-15,-12 6 1 16,0 0 0-16,0 0 0 0,0 0 0 15,-7 14-1-15,-3-4 1 16,3 2 0-16,-6 5 0 16,3 3 0-16,3 2 0 15,-6 1 0-15,3 1 0 16,3-1 0-16,0-1 0 0,1-2 0 16,6-2 0-16,0-1 1 15,0-2 0-15,8-8 0 16,2-2 1-16,2-5-1 15,1 0 1-15,0-3 0 0,4-6 0 16,-4-9 0-16,6 1 0 16,-8-4-1-16,0-1 1 15,-1 0-1-15,-2-2 0 0,-4 3 0 16,-4-1 0-16,0 3 0 16,-3 1-1-16,-3 3 1 15,-1 3-1-15,-2 3 0 0,1-2 0 16,8 11-1-16,-13-7 1 15,13 7-1-15,-11 0 0 16,11 0 1-16,0 0 0 16,-2 7 0-16,2-7 0 15,0 18 1-15,2-11-1 0,-2-7 1 16,11 13 0-16,-11-13 0 16,9 9 1-16,-9-9-1 15,15 0 0-15,-7 0 1 16,2-3 0-16,2-3-1 0,-2-5 1 15,5-2-1-15,-2 1 1 16,-4 0-1-16,4 2 1 16,-3 0-1-16,0 1 1 15,-10 9-1-15,9-13-1 0,-9 13 1 16,0 0 0-16,0 0-1 16,0 0 1-16,0 0-1 15,6 3 1-15,-6-3-1 16,0 17 0-16,0-8 1 0,0 4 0 15,0-1 0-15,0 4-1 16,0-2 1-16,0 1 0 16,5-3 0-16,0-2 0 15,-5-10 0-15,12 10 1 16,1-10-1-16,-1-2 1 0,1-8-1 16,-1-2 1-16,-3 0 0 15,2-4 0-15,-1 3-1 16,-1-1 1-16,-5 4-1 0,-4 10 1 15,7-13-1-15,-7 13 0 16,0-14 0-16,0 14 1 16,0-10-1-16,0 10 0 15,-3-12 0-15,3 12 0 0,0 0-1 16,0 0 1-16,0 0 0 16,5 2 0-16,2 16 0 15,-3 1-1-15,6 3 1 16,-1 8-1-16,-4 0 0 0,1 2 1 15,-3 1-1-15,0-1 0 16,-1-8 0-16,0 6 0 16,2-5 0-16,-4-5 0 15,0-3 0-15,0 1-1 16,-4-6 0-16,2-3 0 0,0 0 0 16,2-9 0-16,0 0 0 15,0 0 1-15,0 0 1 16,0 0 0-16,-6-6 1 0,6 6 1 15,6-15-1-15,-2 6 1 16,5-4-1-16,-4 6 0 16,-5 7 0-16,14-15-2 15,-14 15-2-15,13-18-8 0,-13 18-17 16,12-2-47-16,-12 2-7 16</inkml:trace>
  <inkml:trace contextRef="#ctx0" brushRef="#br1" timeOffset="253899.9952">6739 16278 147 0,'0'0'4'0,"0"0"2"15,0 0 1-15,0 0 0 16,-5-3 0-16,5 3-3 15,0 0-1-15,0 0-3 0,-7 0-6 16,7 0-3-16,0 0-2 16,0 0 1-16,0 0-3 15,0 0-2-15,0 0-8 16,-10 3-2-16,10-3-6 0</inkml:trace>
  <inkml:trace contextRef="#ctx0" brushRef="#br1" timeOffset="254214.0132">6739 16278 36 0,'-9'-3'2'0,"9"3"2"0,0 0 3 15,0 0 2-15,0 0 2 16,0 0 2-16,0 0 0 16,0 0 2-16,0 0-3 0,-5 0-1 15,5 0-3-15,0 0-2 16,0 0-2-16,0 0-1 15,0 0-5-15,0 0-2 16,0 0-9-16,0 0-9 0,0 0-16 16,0 0-12-16</inkml:trace>
  <inkml:trace contextRef="#ctx0" brushRef="#br1" timeOffset="254784.6957">6736 16261 304 0,'0'0'7'0,"0"0"3"0,0 0 2 15,0 0 2-15,0 0 1 16,7-10 1-16,-7 10 2 16,0 0-1-16,4 15-6 15,-1-3-2-15,2 8-3 0,-1-1-1 16,1 5-1-16,0 5-1 16,3 0-1-16,-3-4 0 15,2 4-1-15,-2-3 0 0,0-2-1 16,1-7 1-16,-4 0-1 15,3-5 0-15,-5-1 0 16,0-11-1-16,2 10 0 16,-2-10-1-16,0-4 0 15,0-13-2-15,-2 4 1 0,2-10 0 16,-3-1 0-16,3-6 2 16,0-3-2-16,0 6 2 15,3 0 1-15,2 2 0 16,-1 3 1-16,1 5-1 15,6 4 1-15,-11 13 1 0,14-14-1 16,-14 14 1-16,18-3 0 16,-11 3 0-16,-7 0 0 15,18 12 0-15,-8-2 0 0,-3 0 0 16,-2 0 0-16,0-1-1 16,0 3 0-16,-3 2 1 15,1-2-1-15,-3 0 0 16,0 3 0-16,0 0-1 0,0 0 1 15,-5-1-1-15,0 1 0 16,-3 1-1-16,1-4 0 16,-2 1-1-16,-2-4-1 15,1-4-1-15,3 3-4 16,-3-6-6-16,10-2-14 0,-17 2-33 16,17-2-20-16</inkml:trace>
  <inkml:trace contextRef="#ctx0" brushRef="#br1" timeOffset="255544.3583">7085 15920 222 0,'0'0'7'16,"0"0"2"-16,0 0 2 15,0 0 3-15,0 0 3 0,0 0 4 16,3 5 2-16,-3-5 1 15,0 0-3-15,0 0-2 0,0 0-1 16,-5 6-3-16,5-6-3 16,0 0-3-16,-11 10-2 15,11-10-2-15,-9 15-1 16,4-8-1-16,0 8 0 0,0-3-1 16,-1 6 0-16,4-1-1 15,2-2 0-15,0 0 0 16,0 0-1-16,0-3 0 0,0 0 0 15,6-4 0-15,1 2 0 16,-7-10 1-16,12 9-1 16,-12-9 0-16,15 3 1 15,-15-3-1-15,15-3 0 16,-15 3 1-16,15-17-1 16,-7 7 0-16,-1-2 1 0,-2-3-2 15,3-3 0-15,-3 4 0 16,-1-1 0-16,4-3 0 15,-6 4 0-15,3-1 0 0,1 3 0 16,-6 12 1-16,1-12 1 16,-1 12-1-16,0 0 1 15,0-8-1-15,0 8 1 16,0 0-1-16,0 0 1 0,0 0-1 16,0 4 0-16,0-4 0 15,3 16 1-15,0-1 0 16,-1 2 0-16,1 0 0 15,1 5 0-15,0-1 0 16,5 1-1-16,-1 0 1 16,-1-3-1-16,-1-2-1 0,8 1 1 15,-7-3 0-15,2 0-2 16,0-5-1-16,1-3-4 16,-10-7-7-16,14 13-21 0,-1-11-46 15,-13-2-2-15</inkml:trace>
  <inkml:trace contextRef="#ctx0" brushRef="#br1" timeOffset="257759.1126">7048 17004 298 0,'0'0'5'0,"0"0"1"0,0 0 1 16,10-2 4-16,-10 2 0 15,14 0 2-15,-1 0 1 16,-1 2 1-16,6 2-3 15,-1 2-2-15,1 3-2 0,4-1-1 16,0 2-2-16,2 2-1 16,2-3-1-16,-3 2-1 15,4 2-1-15,3-1 0 16,-2 2 0-16,-1-1-1 16,3-1 1-16,-4-2-1 15,-2 0-1-15,-3-5-1 0,-1 2-2 16,-7-4-1-16,-6-3-3 15,-7 0-4-15,0-13-3 0,-5-1-5 16,-2-4 0-16,-8-1 3 16,0-9-1-16,-4 1 3 15,0 0 2-15,0 3 7 0,1-2 4 16,4 4 5-16,-2-1 3 16,7 9 4-16,-3 4 1 15,12 10 0-15,-11-12 0 16,11 12 1-16,0 0 0 15,0 0 0-15,0 0 0 16,11 9 0-16,-2-1-2 0,3 2 1 16,4-1 0-16,0 4-2 15,7-1 0-15,-5 4-2 16,1 0-2-16,4 2 0 0,-3-1-1 16,-3 3-2-16,-2 2 1 15,0 4-1-15,-7 1-1 16,-3-15-1-16,-3 5-2 15,-2-2-3-15,0 6-4 16,-5-2-4-16,-1 1-8 0,-1-3-6 16,0 0-11-16,0 0-13 15,-6-3-29-15,8-2-4 16</inkml:trace>
  <inkml:trace contextRef="#ctx0" brushRef="#br1" timeOffset="259207.1477">8848 17355 213 0,'0'0'6'0,"0"0"0"0,0 0 7 0,-5 0 2 15,5 0 3-15,0 0 3 16,-11 0 2-16,11 0 2 16,0 0-3-16,-12-10-1 0,12 10-6 15,-15-12 0-15,3-2-3 16,2-6-3-16,8-3-2 15,-4-2 0-15,6-2-2 16,0 2 0-16,0 0-1 16,3 10-2-16,4-2 0 0,1 2 0 15,-1 0-1-15,4 3 0 16,-4 5-1-16,5 2 1 16,-1 3-1-16,1 2 1 15,-1 0-1-15,3 5 1 0,-2 4 0 16,3 6 1-16,-3-3-1 15,1 3 1-15,-1 5 1 16,-7-10-3-16,2 2 1 16,-1 1-1-16,1 2 0 15,-2 0 0-15,2 2 0 0,-2 0 0 16,3 0-1-16,-4-2 2 16,2 3-1-16,-1-1 1 15,-1 0-1-15,0-1 0 0,3-3 0 16,-5 0 0-1,0 3 0-15,1-4-1 0,-3-12 1 16,3 12 0-16,-3-12 0 16,0 0-1-16,0 0 0 0,0 0 1 15,-3-12-1-15,0-3 2 16,3-15 1-16,-2-4-1 16,2-3 0-16,2-4 0 15,6 5 0-15,-1 3 1 16,4 3-1-16,1 11-2 0,3 2 0 15,2 2 1-15,-1 7 0 16,-4 3 0-16,5 3 0 16,-2 2 0-16,3 5 1 15,-4 5 0-15,2 5 0 0,-4 2 0 16,0 2 1-16,-7-9-2 16,-1 7-1-16,2-1 0 15,1 1 1-15,-4 3-2 16,0-1 1-16,4 1 0 15,-3 3 0-15,-4-1 1 0,6 0 1 16,-4 0 0-16,3-2-1 16,-5 4 0-16,5-3 0 15,-4-4 0-15,-1 3 0 16,0-3 0-16,0-2-1 0,5 0 1 16,-5-2-1-16,0-6 0 15,0-7 0-15,2 12 1 16,-2-12-1-16,0 0 0 15,0 0-1-15,0 0 1 16,0-12-1-16,0 3 0 0,2-2 0 16,0-4 0-16,4 0-1 15,-2 6 0-15,1-6 1 16,-1 2-1-16,3 4 0 16,0-1-1-16,-7 10-1 0,15-15-5 15,-15 15-7-15,17 0-7 16,-17 0-14-16,17 5-15 15,-4 5-26-15,-3 0-5 0</inkml:trace>
  <inkml:trace contextRef="#ctx0" brushRef="#br1" timeOffset="267470.6186">9357 16842 200 0,'0'0'7'16,"0"0"7"-16,8 0 4 0,-8 0 1 16,12-2 3-16,-12 2 0 15,15-13 1-15,-15 13 0 16,15-16-6-16,-7 3-3 0,1-2-3 15,1 0-3 1,3-5-2-16,2 3 1 0,-2-8 0 16,1-2 0-16,4 2 0 15,-1-5-1-15,-3 5 0 16,-1 1-1-16,0-3 1 16,-6 2-2-16,0 5-1 0,-4-2 0 15,2 3 0-15,-4-5-1 16,3 2 0-16,-1 3 0 15,1-3-1-15,-1 5 1 16,0-1-1-16,-1 5 0 0,3 3 0 16,-5 10-1-16,5-12 0 15,-5 12 0-15,0 0-1 16,0 0 1-16,0 7-1 16,0 3 0-16,0 5 0 0,0-3 1 15,0 11 0-15,-3 2-1 16,1 2 1-16,-1 8 0 15,3 1-1-15,0 2 0 16,3 2 1-16,2-3 0 16,-1-3 0-16,7-2-1 0,1-9 1 15,1-1 0-15,1-12 1 16,2 0-1-16,3-7 1 16,1-3-1 15,1-3 0-31,0-5 1 0,1 1-1 0,-2-3 0 0,3 0 0 15,-6 1 0-15,-2-1-1 0,-2 2 1 16,-3 1 0-16,-10 7-1 0,9-11 1 16,-9 11 0-16,0 0-1 15,0 0 0-15,0 0-1 16,0 0 1-16,-5-2-1 16,5 2-1-16,-12 13 2 0,8-3-1 15,-2 5 1-15,1 2 0 16,3 2 0-16,2 4 1 15,0-3 1-15,2-1-1 16,6-1 0-16,2-4 0 0,2-1 1 16,3-8-1-16,0-1 0 15,3-4 0-15,-1 0 0 16,3-4 0-16,0-1 0 0,0-8 1 16,-3 4-1-16,3-1 0 15,-3-3 0-15,-4 1 0 16,-3-6 0-16,-1 3 0 15,-4 1 0-15,-5 1-1 16,0-4 1-16,0 5-1 16,-5-3-1-16,-2 0 1 0,-5 0 0 15,-1 0-1-15,-1-2 0 16,-4 5 0-16,3-3 0 16,0 3 0-16,0 0-1 15,2 3 0-15,1 4 0 0,5 1 1 16,7 4-1-16,-15-3 0 15,15 3 0-15,0 0 1 16,-7 4 0-16,7-4 1 0,0 17 0 16,0-8 0-16,2 6-1 15,-2 0 2-15,7-3 0 16,-2 3 0-16,3-3 1 16,2-2 0-16,2-5 0 15,1 2 1-15,1-7 1 0,3 0-1 16,7-5 2-16,-3-4 0 15,7-2-1-15,-3 2 1 16,5-6 0 0,0 3-1-16,-1 0 0 0,1-3 0 0,-6 5-2 15,0 2 1-15,-7 0-2 16,-2 4 0-16,-5-2 0 16,-10 6 0-16,9-2 0 15,-9 2 0-15,0 0 0 0,-2 8-1 16,2-8 0-16,-17 12 1 15,10-2 0-15,-1 0-1 16,-3 3-1-16,5 1 1 0,-5-2 0 16,2 6 0-16,1-3-1 15,4 3 1-15,-2-1-1 16,3-2 1-16,3-3 1 16,0-3 0-16,3 1 0 15,-3-10-1-15,14 15 1 0,-6-10 0 16,3-5 0-16,0 0 0 15,2-5 1-15,-2-5-1 16,-2-2 0-16,1 0 1 16,-4-5 1-16,3-1-1 15,-4-2 0-15,-2 2 0 0,-3 1 0 16,0 0 1-16,0 8-1 16,0-3 0-16,0 12-1 15,-3-11 0-15,3 11 0 0,0 0 0 16,-5 5-1-16,5 8 1 15,0 1-1-15,0 6 1 16,-2 7-1-16,2 1 1 16,0 4 0-16,-2 2-1 0,-3-2 1 15,4 1-1-15,-4 1-2 16,-2-1 0-16,-3-3-1 16,2-3-2-16,-2-3 0 15,1-3 0-15,-2-7 2 0,4-2 1 16,7-12 1-16,-11 13 1 15,11-13 3-15,0 0 1 16,0 0 2-16,0-7 1 16,0 7 0-16,13-15 0 0,0 3 1 15,-1 1-2-15,6-4 1 16,-1 0-1-16,3 0-1 16,-4 1 0-16,8 1-2 15,-7-1 0-15,3 4-2 0,-5-2-1 16,2 1-3-16,-6 1-2 15,1 3-7-15,-2-3-16 16,-4-5-42-16,5 8-10 16</inkml:trace>
  <inkml:trace contextRef="#ctx0" brushRef="#br1" timeOffset="269525.7536">10682 16803 69 0,'0'0'8'15,"0"0"6"-15,-10-8 6 16,10 8 4-16,0 0 2 16,-7-9 2-16,7 9 2 0,0 0 1 15,0 0-8-15,0 0-4 16,0 0-2-16,0 0-1 15,0 0-3-15,0 0 1 0,7-3 0 16,-7 3 3-16,10-3-4 16,-10 3 0-16,15-1-1 15,-15 1-4-15,17 0 1 16,-4 0-6-16,-3 0 1 16,-1 7-2-16,2 2-1 15,-1 2 0-15,-1 1-1 0,2 0 1 16,-4 3-2-16,0 5 1 15,-2-5-1-15,1 3-1 16,-1-4-1-16,-3 1 0 0,-2-3-3 16,0 0 0-16,-2-2-2 15,2-10 0-15,-16 11 1 16,7-7 0-16,-1-4 2 16,-1 0 1-16,-1 0 2 0,12 0 3 15,-17 0 1-15,17 0 1 16,-10-3 1-16,10 3 0 15,0 0 0-15,-5-12 1 16,5 12-1-16,0 0 0 16,3-7 0-16,-3 7-1 0,9-8 0 15,-9 8 0-15,18-2 0 16,-8 2 1-16,-1 0-1 16,4 0 0-16,-1 2 1 15,4 3-1-15,-4 0 0 0,2 0 0 16,-1 3 0-16,4-1-2 15,-2 1 1-15,-2-1-2 16,-3-2 0-16,0 1-1 0,0-2-3 16,-10-4-2-16,10 10-5 15,-10-10-9-15,10 3-9 16,-10-3-21-16,15 0-25 16,-15 0-8-16</inkml:trace>
  <inkml:trace contextRef="#ctx0" brushRef="#br1" timeOffset="271037.7191">10856 16479 130 0,'0'0'8'0,"0"0"4"15,0 0 5-15,0 0 4 16,0 0 5-16,0 0 2 0,0 0 3 16,0 0 1-16,0 0-4 15,0 0-5-15,0-10-1 0,0 10-3 16,0 0-5-16,10-10-2 16,-10 10-2-16,13-8-3 15,-13 8-1-15,14-6-1 16,-6 2-1-16,-8 4-1 0,17-5-1 15,-7 2 1-15,1 3-2 16,1 0 1-16,-2 0-1 16,0 3-1-16,-1 5 1 15,2-4-1-15,-4 4 0 16,0 1 0-16,1 5-1 0,-4-4 0 16,0 2 0-16,-2 0-1 15,-2 3 0-15,0-1-1 16,0 1 1-16,-2-4-1 15,-4 1 1-15,4-5 0 0,2-7 1 16,-5 12 1-16,5-12 0 16,0 0 1-16,0 0 0 15,0 0 1-15,0 0 0 16,0 0-1-16,5 0 1 0,-5 0-1 16,13-4 0-16,-13 4 0 15,9 0-1-15,-9 0 1 16,12 0-1-16,-12 0 0 15,9 0 0-15,-9 0 0 0,0 0 0 16,4 10-1-16,-4-10 0 16,5 12 1-16,-5-12-1 15,3 17 1-15,-3-7 0 16,2 2-1-16,-2 2 1 16,0-5 0-16,0-1 1 0,0 4-2 15,-2-2 2-15,2-10-1 16,-5 14 1-16,5-14-1 0,-10 10 1 15,10-10-1-15,-10 3 0 16,10-3 0-16,-15 0-1 16,8 0-2-16,-4 0-1 15,4-3-3-15,7 3-2 16,-15-2-7-16,15 2-8 16,-10 0-14-16,10 0-24 0,0 0-19 15</inkml:trace>
  <inkml:trace contextRef="#ctx0" brushRef="#br1" timeOffset="272334.9081">11945 17127 280 0,'0'0'8'0,"7"0"3"16,4 0 2-16,-1 3 3 15,2-1 0-15,3 3 1 0,-3 0 2 16,1 2 0-16,-6 1-6 16,3 1-3-16,-8 8-2 15,1-3-2-15,-1-7-2 16,-2 5-1-16,0 1-2 15,4-1 0-15,-4 3-2 0,0-2 0 16,-6 1-3-16,1 4 1 16,-2-3 1-16,-3 0 0 15,-1-1 0-15,-1 2 0 16,-3-7 1-16,3-2 1 0,0 1 2 16,-4-6-1-16,2-2 0 15,14 0 3-15,-38-17-1 16,8-8 1-16,11-6 0 15,6-7 0-15,8 1-1 16,3 2-1-16,2 5 1 0,2 13-3 16,8 2 0-16,-1 5 0 15,4-4 0-15,0 2 0 16,1-3 0-16,2-2 1 0,1 4-1 16,-1-3 0-16,0 0 1 15,2-2 0-15,-3 1-1 16,0-1 1-16,-5-2-1 15,-3 3 0-15,-1 0-1 0,-6-1 1 16,-4 1-1-16,-3-2 0 16,-3 0 1-16,-5 0-1 15,3 2 0-15,0-1 0 16,-6-1 1-16,6 4-1 16,-1-1 1-16,4 4-1 0,1 2 0 15,8 10 0-15,-13-2-1 16,13 2 1-16,-5 12 0 15,3 3 0-15,2 11 1 16,0 1 0-16,0 2 1 0,2 6 0 16,3 4 0-16,-2 1 1 15,0 0 0-15,7-3 0 16,-1 0 0-16,-1 0-1 16,-1-7 0-16,0-3-3 0,1 0-2 15,-6-17-8 1,3 3-9-16,-5 1-14 0,0-3-37 15,8-2-9-15</inkml:trace>
  <inkml:trace contextRef="#ctx0" brushRef="#br1" timeOffset="273334.176">12758 17165 298 0,'0'0'5'0,"0"0"3"15,12-8 3-15,-12 8 2 16,18-17 2-16,-6 2 1 0,1-2 4 16,-1-3-2-16,0-6-2 15,-1 0-4-15,-2-6-2 16,1 0-1-16,-2-3-2 15,-2 5-2-15,0-3 0 16,-3 4-2-16,-1 4 0 0,-2 8-1 16,0 5 0-16,0 1-1 15,0 11-1-15,0 0 0 16,0 0 0-16,-7 18 0 31,2 4 0-31,0 5 0 0,-3 9 0 0,-2 8 0 0,3 5 0 16,0 8 1-1,4-28-1-15,0 7-1 0,1 1 0 16,-1-3 0-16,3 4-1 0,0-1 0 16,0-3-1-16,0 2 0 15,0-7 1-15,5 1-1 16,1-9 1-16,-1 5 0 16,2-9-1-16,0 0 1 0,0-7 1 15,4-3 0-15,-1-4 1 16,-1-3 0-16,0-5 0 15,-2-5 0-15,-2-2 0 16,-1-3 0-16,1 1 1 0,-5-7-1 16,0 4-1-16,0 4 1 15,-8-1-1-15,4-1 0 16,-3 5-1 0,-4 2 0-16,4 2-1 0,7 6-1 15,-17-6-6-15,17 6-4 0,-15 0-11 16,15 0-20-16,0 0-31 15,0 0-6-15</inkml:trace>
  <inkml:trace contextRef="#ctx0" brushRef="#br1" timeOffset="273734.4729">13422 16788 310 0,'0'0'4'15,"0"0"3"-15,0 0 0 16,-6 0 2-16,6 0 1 0,-14 6 2 15,4 1 2-15,-3 3 1 16,1 2-3-16,-1 5-1 16,1 5-1-16,0 3 0 15,2 3-2-15,-2 1 0 0,2 3-2 16,2 0 0-16,3 3-1 16,0-4-1-16,5 3-2 15,0-5-1-15,0-14-8 16,0-2-15-16,2 6-43 0,3 1-14 31</inkml:trace>
  <inkml:trace contextRef="#ctx0" brushRef="#br1" timeOffset="274329.051">13517 17258 252 0,'0'0'11'0,"0"0"1"16,0 0 6-16,0 0 3 15,0 0 2-15,0 0 1 16,6-7 4-16,-3-3-1 0,0-2-9 16,-3-5-1-16,0 0-5 15,0-9-3-15,2 2 0 16,0-3-3-16,1 2-1 0,3 0-1 15,-2 2-1-15,1 7 0 16,2 1-1-16,3 0 0 16,-2 4 0-16,4 5-1 15,-5-4-1-15,-7 10 2 16,18-8-2-16,-18 8 0 0,12-6 0 16,-12 6 0-1,9 0 0-15,-5 14-2 0,-1 1 1 16,-3 4 0-16,2 4 0 0,-2 1-1 15,0 0 1-15,0 5 0 16,0-5 0-16,0-7 0 16,0-2 0-16,0-5 0 15,0-10 1-15,0 0 0 16,0 0-1-16,7-18 1 0,1 1 0 16,2-2 1-16,-4-4 0 15,5 1-1-15,2 2 1 16,-7 3 0-16,7 4 0 15,-6 6-1-15,6 2 1 0,-3 5-1 16,1 0 0-16,-2 0 0 16,3 3 0-1,3 6 0-15,0-1-1 0,3-1 1 16,-6 0-2-16,8 1 0 0,-8 0-1 16,6-1-3-16,-6-2-2 15,1 2-5-15,-6-7-7 16,-7 0-15-16,18 0-28 15,-18 0-19-15,5-15-6 0</inkml:trace>
  <inkml:trace contextRef="#ctx0" brushRef="#br1" timeOffset="274684.0416">13909 16744 267 0,'0'0'10'0,"0"0"3"16,0 0 5-16,0 0 3 15,0 0 0-15,0 0 3 16,0 0 0-16,12 4 0 0,-12-4-7 16,10 15-4-16,1-4-3 15,-4 1-2-15,2 3-2 16,2 2 0-16,1 2-1 0,0 6-1 16,0 0 0-16,1-2-1 15,0 4-1-15,-3 0 0 16,-1 3 1-16,2-1-2 15,-7 1 1-15,-1-1-1 16,-3 0-1-16,0 2 0 16,0-19-1-16,-5 6-2 0,-3-1-1 15,1 1 0-15,-3-3-2 16,-2-1-2-16,-1-1-3 16,-1 1-4-16,0-4-6 0,0-2-11 15,1-2-25-15,0-3-25 16,-3 0-4-16</inkml:trace>
  <inkml:trace contextRef="#ctx0" brushRef="#br1" timeOffset="275107.2155">14461 16880 114 0,'0'0'14'0,"0"0"9"0,-7-6 7 16,7 6 5-16,0 0 3 16,0 0 1-16,0 0 2 15,9-6-1-15,3 6-10 16,2 0-10-16,0 0-5 0,0 1-5 16,4 2-4-16,-2-3-2 15,3 0-2-15,1 0-2 16,0 0-1-16,0 0-4 0,0-3-4 15,0 3-9-15,-1 0-10 16,-3 0-20-16,0 5-24 16,-5 4-12-16</inkml:trace>
  <inkml:trace contextRef="#ctx0" brushRef="#br1" timeOffset="275430.5226">14563 17106 355 0,'0'0'5'0,"0"0"5"15,10 0-1-15,-10 0 3 0,19 0-1 16,-6 0 0-16,4 0 1 16,1 0-1-16,1 0-5 0,6 0-3 15,-7 0-3-15,5 0-2 16,-6 0-3-16,5 0-6 15,-8-3-7-15,2 0-14 0,-2 1-26 16,-3-5-20-16,6-4-6 16</inkml:trace>
  <inkml:trace contextRef="#ctx0" brushRef="#br1" timeOffset="276643.3696">15298 17125 235 0,'0'0'9'15,"0"0"5"-15,0 0 5 0,0 0 1 16,0 0 0-16,0 0 3 16,-5-7 0-16,5 0 4 15,0-6-9-15,-3 1-4 16,3-4-3-16,0 1-2 15,0 1-1-15,0-4-2 0,6 3-1 16,0-2-1-16,1-5 0 16,0 4-1-16,0 4-1 15,4-4 1-15,1 9-1 16,-2-3 0-16,5 4-1 0,-1 5 0 16,-1 3-1-16,2 3 1 15,-2 6-2-15,1 4 1 16,2 2-1-16,-2 7 1 0,-1-2 0 15,-1 5-1-15,-2 2 1 16,0-3 0-16,0-1-1 16,-5 0 1-16,-4-6-1 15,5-5 0-15,-4-2 1 16,-2-10-1-16,0 0 1 0,0-7-1 16,0-10 1-16,0-7 0 15,0-3 1-15,0 1-1 16,0-4 1-16,0 0-1 15,6 2 1-15,-1 6-1 0,2 5 1 16,0 2-1-16,0 11 1 16,3-1-1-16,0 1 0 15,4 4 0-15,-7 6 1 0,5 1-1 16,4 5 1-16,-2 6-1 16,1 2 1-16,2-1 0 15,-1 7 0-15,5-2 0 16,0 3-1-16,-1-2 0 0,-1 3 1 15,0-8-2-15,7-1 0 16,-5-7-2-16,0 0-2 16,4-12-5-16,0 0-10 15,3-7-34-15,-1-10-29 16,1 0-1-16</inkml:trace>
  <inkml:trace contextRef="#ctx0" brushRef="#br1" timeOffset="281982.1506">10068 17093 14 0,'0'0'3'0,"0"0"-1"15,5 0 3-15,-5 0 1 16,11 0 1-16,-2 0 2 0,1 2 3 16,0 1 3-16,0-1 1 15,4 4 4-15,2-4 2 16,7 1 2-16,-9 1 0 16,11-1 1-16,0-3-1 15,2 0-5-15,7 0-1 0,2 0-4 16,3 0-5-16,4 0-2 15,4 0-2-15,-2 0-3 16,10 0 0-16,-1 0-1 0,1 0 2 16,0-6 0-16,-5 2 1 15,1-1 3-15,-6-5-1 16,0-1 2-16,-8-1-1 16,-10 0 0-16,3 2 0 15,-5 0-2-15,-7 1-1 0,-1 1 0 16,-8 3-5-16,-9 5-3 15,16-8-3-15,-16 8-6 16,0 0-13-16,0 0-15 16,0 0-27-16,-6-6-8 0</inkml:trace>
  <inkml:trace contextRef="#ctx0" brushRef="#br1" timeOffset="282822.4281">9188 17994 192 0,'0'0'5'0,"0"0"3"15,0 0 2-15,0 0 2 16,0 0 0-16,0 0-1 16,7-3 1-16,6-1-5 15,-3-1-10-15,25-3-14 16,-8 6-23-16,-2-3-22 15</inkml:trace>
  <inkml:trace contextRef="#ctx0" brushRef="#br1" timeOffset="285112.2999">17670 16233 244 0,'0'0'11'0,"0"0"5"0,0 0 3 16,0 0 1-16,0-10 4 15,0 3 0-15,-3-5 3 16,3-8-1-16,-5-1-9 15,1-6-5-15,-1-3-3 16,0-3-1-16,3 0-2 0,2-5-2 16,0 2 0-16,2 6-1 15,5-2 0-15,5 5 0 16,1 7 0-16,2 2 0 16,3 6-1-16,-1 4 0 0,2 5-1 15,2 3 0-15,1 0-1 16,-5 11 1-16,4 4-1 15,-2 2 1-15,-1 5-1 16,-6 8 2-16,-4-3-1 0,-3 1 1 16,-3 1-1-16,0-1 0 15,-2-8 0-15,-2-4-1 16,-3-5 1-16,5-11-2 16,0 0 0-16,-5-12 0 0,5-11-1 15,0-2 1-15,0-4 0 16,5-3 0-16,5 2 1 15,-1 2-1-15,4 3 1 16,2 11 1-16,-2 4-1 16,1 5 1-16,4 5 0 0,-3 0 0 15,2 10 0-15,0 2 0 16,1 6 0-16,0 4 0 16,-1 2 1-16,-2 2 0 0,-3-2 0 15,4 1 1-15,-4-6-3 16,-3-1 0-16,-1-6-2 15,-3-1-3-15,5-10-4 16,-10-1-12-16,15-6-26 16,-3-4-39-16,0-8-1 0</inkml:trace>
  <inkml:trace contextRef="#ctx0" brushRef="#br1" timeOffset="286897.4382">18133 15608 271 0,'0'0'8'0,"0"0"3"16,12-1 4-16,-6-7 3 16,10-3-1-16,2-5 2 15,4-6 2-15,3-4 2 16,0-6-8-16,2-7-3 0,-1-2-2 15,-2-2-2-15,-2-1 0 16,-2-2-1-16,-5 4-1 16,-2 3-2-16,-6 4 0 15,-2 5-1-15,-3 9 0 0,-2 4-2 16,0 5 0-16,0 12 0 16,0 0-1-16,0 0 0 15,-7 0 0-15,2 11-1 16,3 7 1-16,-1 2-1 0,-2 3 1 15,1 2 0-15,4 3 0 16,0 1 0-16,0-7 0 16,4 1 0-16,4-9 0 0,0-2 1 15,2-8-1-15,7-4 0 16,-1-5 1-16,5-14-1 16,1 0 1-16,3-3-1 15,-3-5 0-15,1 5 1 16,-3-1-1-16,-3 9 0 0,-4-3 0 15,-1 6 0-15,-12 11 0 16,0 0 0-16,0 0-1 16,0 15 1-16,-8-2 0 15,1 4-1-15,-6 3 1 0,4 0 0 16,-3 2 0-16,3-5 0 16,5 1 0-16,4-5 0 15,0-2 0-15,0-11 1 16,13 9-1-16,-1-5 1 0,5-4-1 15,3-4 0-15,-3 0 0 16,-1-4 0-16,3 0 0 16,-2 2 0-16,-4-1-1 0,-3-1 1 15,-10 8 0-15,12-12 0 16,-12 12-1-16,3-13 1 16,-3 13-1-16,-3-17 1 15,-5 7-1-15,-1-1 0 16,-4 2 0-16,-2-2 0 0,-2 7-1 15,0-1 0-15,2 5-1 16,-3 0 0-16,6 0 1 16,-1 3 0-16,13-3-1 15,-7 6 2-15,7-6 0 16,0 0 0-16,12 3 2 0,4-3 0 16,-1 0 0-16,7-3 0 15,3-1 1-15,2-1 0 16,0 0 0-16,1 0 0 0,-2 3-1 15,-5-3 0-15,1 2 1 16,-10-1-2-16,1 1 0 16,-13 3 0-16,12-3 0 0,-12 3-1 15,0 0 1-15,-7 0 0 16,-3 3-1-16,2 0 0 16,-4 4 1-16,2 0 0 15,0 3-1-15,3 2 0 16,2-1 1-16,5 1-1 0,0-4 0 15,0-8 1-15,15 10 0 16,-2-10-1-16,3-8 1 16,5-4 0-16,1-9 0 15,0-1 1-15,-2-2-1 0,0-4 1 16,-5 6 0-16,0 5 0 16,-8 0 1-16,1 7-1 15,-8 10 0-15,0 0 1 0,0 0-1 16,0 12-1-16,0 3 1 15,0 5-1-15,0 2 0 16,0 3 0-16,0 2 0 16,1 3-1-16,-1 0 1 15,3-1 0-15,-3 2 1 0,0 3-1 16,-3-5 1-16,2-1 0 16,-4-1 0-16,0-4-1 15,0-4 1-15,-1-4-1 16,4-5 1-16,2-10-1 0,0 0 0 15,0 0 1-15,0 0-1 16,2-3 1-16,7-9-1 16,-2-2-1-16,2-4-1 15,4-2-2-15,-1 2-7 16,1-4-11-16,0-4-40 0,-4 2-21 16</inkml:trace>
  <inkml:trace contextRef="#ctx0" brushRef="#br1" timeOffset="287477.0016">19226 15190 340 0,'0'0'7'16,"0"0"2"-16,0 0 5 0,9-3 0 16,-9 3 2-16,19-4-1 15,-9 1 2-15,-1 3-1 16,4 0-5-16,-5 0-4 15,3 0-2-15,0 3-2 0,-4 4-2 16,-7-7 0-16,12 14 0 16,-6-3-2-16,-3 2 0 15,-3-1 0-15,-5 3-1 16,-3-1 0-16,-2-1 0 0,-2 1-1 16,-1-2 1-16,3-1 0 15,-3-1 1-15,4-2 0 16,-1-5 2-16,10-3 0 15,-11 1 1-15,11-1 1 0,0 0 1 16,0 0 0-16,0 0 1 16,11 0 0-16,-11 0 0 15,17 0-1-15,-4 0 0 16,-3 0 0-16,5 3-1 0,-1 2-1 16,4 0 0-16,-3-2-1 15,2-1-1-15,-2 0-1 16,3 0-1-16,-4-2-2 0,-1 0-3 15,-3-2-7-15,3-2-17 16,-13 4-38-16,17-13-15 16</inkml:trace>
  <inkml:trace contextRef="#ctx0" brushRef="#br1" timeOffset="288319.2945">19328 14650 279 0,'0'0'7'16,"0"0"4"-16,0 0 2 0,0 2 3 15,0-2 2-15,0 0 3 16,0 0 2-16,13 6 0 15,-13-6-5-15,12-3-2 16,-2 0-4-16,0-2-1 0,2 1-3 16,4-1-1-16,-4 3-2 15,1-1-2-15,1 3-1 16,-2 0 0-16,-1 0-1 16,-1 5-1-16,-3 2 1 15,-1 3-1-15,-2 0 0 0,1 2 0 16,-3-2 0-16,-2 5 1 15,0-2-2-15,0-1 1 16,0 0 0-16,-2-2 0 0,0 0 1 16,2-3-1-16,0-7 0 15,0 16 0-15,0-16 1 16,0 0 0-16,4 10 0 16,-4-10 0-16,9 3 0 0,-9-3 1 15,10 9-1-15,-10-9 1 16,14 15 1-16,-14-15-3 15,10 14 0-15,-10-4 0 16,2 0 0-16,-2 0 0 16,0 2 0-16,-5-1 0 0,0-1 0 15,5-10 0-15,-9 14 0 16,9-14 0-16,-17 8 0 16,8-6-6-16,9-2-2 15,-15 0-5-15,15 0-15 16,-17-2-25-16,7-3-32 0,10 5-1 15</inkml:trace>
  <inkml:trace contextRef="#ctx0" brushRef="#br1" timeOffset="289206.9308">20024 15051 300 0,'0'0'7'0,"0"0"4"16,0 0 4-16,0 0 2 16,0 0 2-16,0 0 2 15,0 0 0-15,0 0 2 16,0 0-6-16,0 0-2 0,10 0-3 15,1 0-2-15,1 0 0 16,5-4-2-16,3 1-3 16,0-4-5-16,5-1 0 15,0 1 0-15,-3 2 0 16,3-3 0-16,-8 7 0 0,0-3 0 16,1 4 0-16,-6 0-5 15,-1 4-3-15,-4 5-8 16,-7-9-11-16,10 12-28 15,-3 3-30-15,-7-2-2 0</inkml:trace>
  <inkml:trace contextRef="#ctx0" brushRef="#br1" timeOffset="289469.6795">20049 15412 371 0,'0'0'6'15,"0"0"5"-15,9-1 1 16,2 1 2-16,-1-5 1 0,5-1 1 16,2-1 0-16,4-3 0 15,-2 0-5-15,1 0-4 16,-1-2-2-16,2 2-2 16,-4-5-1-16,0 5-1 0,-1 1 0 15,-2-2-3-15,-1 3-1 16,-6 2-3-16,5 3-6 15,-12 3-11-15,13-12-23 16,4 10-38-16,-17 2-3 0</inkml:trace>
  <inkml:trace contextRef="#ctx0" brushRef="#br1" timeOffset="292249.4093">21118 15100 98 0,'0'0'11'16,"0"0"4"-16,-5 8 7 16,5-8 4-16,-5 10 5 0,5-10 4 15,-7 11 1-15,7-11 3 16,0 0-7-16,-6 7-4 15,6-7-5-15,0 0-5 16,0 0-4-16,0 0-4 0,0 0-3 16,0 0-3-16,11-3-2 15,-11 3-1-15,10-1-1 16,-10 1 0-16,12-11 0 0,-7 2-1 16,-2-5 2-16,-1-1-1 15,1-5 0-15,-3 1 1 16,0-3-2-16,0 0 0 15,0 4-3-15,-3-2-4 16,3 8-10-16,-5-1-13 0,5 13-23 16,0 0-20-16,0 0-10 15</inkml:trace>
  <inkml:trace contextRef="#ctx0" brushRef="#br1" timeOffset="292912.5699">21123 15144 311 0,'0'0'7'0,"0"0"5"0,0 0 2 0,8 1 1 16,-8-1 3-16,10 0 0 15,-10 0 1-15,12-13 0 16,-7-3-6-16,5 0-4 16,0-4-1-16,-1-1-3 15,0-4 0-15,-2-1-1 0,0 0 0 16,0 3-1-16,-1-3 0 15,-1 3 0-15,0 6 0 16,-1 2-1-16,1 5-1 16,0 0 1-16,-5 10-1 0,15-10-1 15,-2 10 0-15,-4 3 1 16,7 1-2-16,-3 9 1 16,1-1 0-16,1 6 0 15,2 4 0-15,-2 3 0 0,-2 2 0 16,-6 1 0-16,0 1 0 15,-1 1 0-15,-6-3 0 16,0-1 0-16,-6-6 0 16,1-4 0-16,1-3 0 0,4-13-1 15,-13 7 1-15,13-7 1 16,-5-13-1-16,5-6 0 16,0-4 0-16,0-4 0 15,0-2 0-15,8 1 0 0,-1-4 0 16,3 10 0-16,0-3 0 15,0 8 0-15,0 4 0 16,0 3 0-16,-10 10 0 16,17-10-1-16,-9 10 1 31,-8 0 0-31,17 5 0 0,-7 3 0 0,0 4 0 0,-3 0-1 16,3 6 2-16,6 2-1 15,-7-1 0-15,3 7 0 0,4-2 1 16,-4-2-1-1,0 0 0-15,1-2 1 0,2-4-1 16,-5-7 0-16,5-4 1 16,0-5-2-16,-2-5 0 0,-4-4-4 15,3-9-4-15,-1-2-16 16,-4 3-37-16,-2-8-23 16,0-2-3-16</inkml:trace>
  <inkml:trace contextRef="#ctx0" brushRef="#br1" timeOffset="294643.0656">21518 14209 255 0,'0'0'8'0,"0"0"1"16,0 0 4-16,0 0 3 16,0 0 0-16,0 0 4 15,0 0 0-15,0 0 2 16,0 0-4-16,0 0-4 0,0 0-3 16,0 0-1-16,0 0-1 15,-2 13-1-15,-3-6-2 16,0 3-1-16,0 2 0 15,-1 6-1-15,-3 0 1 0,2 3-2 16,-1-1 0-16,1 5-1 16,1-1 0-16,2 2 0 15,4-4 0-15,-3 0 0 16,3 0-1-16,3-4 1 0,4 2-1 16,1-6 1-16,6-1 0 15,-2-1 0-15,4-3 0 16,2 2-1-16,1-7 0 15,1 4 0-15,0-5-2 0,-3-3-1 16,1 0-2-16,-1 0-3 16,-2-3-7-16,-3-9-12 15,1 0-27-15,2 1-31 16,-8-3-2-16</inkml:trace>
  <inkml:trace contextRef="#ctx0" brushRef="#br1" timeOffset="295172.6786">21805 14068 241 0,'0'0'11'0,"0"0"4"16,1 5 4-16,-1-5 3 16,3 10 2-16,-3-10 1 0,3 10 4 15,-3-10-1-15,5 12-8 16,-3-2-5-16,0-3-3 15,1 5-2-15,3 1-1 16,-4 3-3-16,2-2-1 16,2 4 0-16,-2-1-1 0,4 2 0 15,-3 4-1-15,2-1 1 16,-2 3-4-16,0 0 0 16,0-4 0-16,-1 2 0 0,3-2 0 15,-3-4 0-15,1-5 0 16,-2 0 0-16,-3-12-6 15,2 10-4-15,-2-10-11 16,0 0-19-16,0-15-40 0,5 0-6 16</inkml:trace>
  <inkml:trace contextRef="#ctx0" brushRef="#br1" timeOffset="295687.5549">22096 14254 249 0,'0'0'5'0,"0"0"5"16,0 0 5-16,0 0 3 0,5 9 2 15,-5-9 3-15,0 0 2 16,2 10 1-16,-2-10-5 16,0 0-2-16,0 0-4 15,0 0-3-15,0 0-1 0,0 0-2 16,0 0-2-16,0 0 0 15,10-10-1-15,-10 10-1 16,0-12-1-16,0 12 0 16,0-10-4-16,0 10 0 0,0 0 0 15,0 0 0-15,-6 0-2 16,6 0-3-16,-11 2 0 16,11-2-4-16,-8 8-3 15,8-8-7-15,0 0-14 16,-8 0-33-16,8 0-17 0</inkml:trace>
  <inkml:trace contextRef="#ctx0" brushRef="#br1" timeOffset="296174.7853">22430 13871 260 0,'0'0'8'0,"0"0"4"15,0 0 3-15,0 0 3 16,0 0 2-16,0 0 2 15,0 0 2-15,8-3 1 0,-8 3-6 16,0 0-4-16,0 0-4 16,-5 4-2-16,5-4-1 15,-7 15-3-15,-1-7-1 0,1 4-1 16,-1 0-1-16,1 0 0 16,-1 3 0-16,1 3 0 15,3-3-1-15,-6 0 0 16,6-3 0-16,-1 3 0 0,1-6 0 15,1 2-1-15,0-2 1 16,3-9-1-16,0 11 1 16,0-11-1-16,0 0 1 15,10 10-1-15,-10-10 1 16,13 4 0-16,-13-4 0 0,13 4-1 16,-13-4 1-16,17 4 0 15,-17-4-1-15,13 10 0 16,-13-10 1-16,9 12-2 0,-6-2 0 15,1-3 0-15,-4 5 0 16,3 1 0-16,-3-3 0 16,0 5 0-16,0-3 1 15,-3-1 0-15,-1 1 0 0,-1 3 0 16,0-3 0-16,3-3 0 16,-4 3-1-16,6-12 0 15,-12 15-2-15,12-15-2 16,-8 14-1-16,8-14-5 0,0 0-7 15,-10 0-12-15,10 0-22 16,3-5-27-16,0-5-6 16</inkml:trace>
  <inkml:trace contextRef="#ctx0" brushRef="#br1" timeOffset="296930.2547">22731 13827 311 0,'0'0'7'0,"0"0"4"0,0 0 2 15,0 0 1-15,0 0 3 16,0 0 1-16,0-6 1 16,0 6 0-16,0 0-6 0,-9-8-3 15,9 8-2-15,-8-8-2 16,8 8 0-16,-17-2-2 15,7 2 0-15,-1 0 0 16,-1 2-1-16,-3 8 0 0,1 2 0 16,2 8 0-16,-6 1 0 15,6-2-1-15,1 3-1 16,1 0 1-16,3 2-1 0,1-8-1 16,5 2 0-16,1-6 0 15,0-2 0-15,1 0 0 16,8-8 0-16,0 1 0 15,2-3 0-15,0 0 0 16,4-3 1-16,-2-4-1 0,-1-1-1 16,1-1 2-16,-3-3-1 15,-3 0 0-15,0-2-1 16,2-3 1-16,-7 2 0 16,3 0 0-16,0-2 0 0,-1 3 0 15,-1 2 0-15,-1-2-1 16,1 4 2-16,-3 10-1 15,3-13 0-15,-3 13 0 16,0 0 0-16,0 0-1 0,0 0 1 16,0 0 0-16,0 0 0 15,5 13 0-15,-5-3 0 16,0 5 1-16,0 0-1 16,2 5 1-16,-2-2 0 0,3 3 0 15,-1 2-1-15,0 2 3 16,3-3-3-16,-2 0 0 15,2 1 0-15,-2-5 0 0,2-4 0 16,-3 1 0 0,1-5 0-16,-3-10 0 0,2 14-5 15,-2-14 0-15,0 0-2 16,0 0-1-16,0 0-8 16,0 0-10-16,10-5-29 15,3-2-29-15,-11-5-1 0</inkml:trace>
  <inkml:trace contextRef="#ctx0" brushRef="#br1" timeOffset="297387.1837">22940 13667 251 0,'0'0'8'0,"0"0"7"15,0 0 3-15,0 0 3 0,5-10 2 16,-5 10 1-16,0 0 4 15,13-5-2-15,-13 5-6 16,10 0-5-16,-10 0-3 16,13 18-2-16,-6-6-2 15,3 3-1-15,-1 4-1 0,2 1 0 16,-2 3-1-16,-1 4-1 16,5-3 0-16,-6 3-4 15,0 7 0-15,0-5 0 0,-1 5 0 16,-4 3 0-16,1 0 0 15,-3 3 0-15,-3 0 0 16,-1 2 0-16,-7 0 0 0,-1-2 0 16,-3-1-4-1,0 3-27-15,-5 0-54 0,-5-7-3 16</inkml:trace>
  <inkml:trace contextRef="#ctx0" brushRef="#br1" timeOffset="299414.9693">15557 17541 206 0,'0'0'0'0,"0"0"0"0,0 0-2 15,-7-2-1-15,7 2-1 0,-13-8 1 16,13 8-1-16,-17-12 2 16,7 5 0-16,-5 2 2 15,6-5 6-15,-6 4 3 16,2-1 5-16,-2 0 6 0,3 1 3 16,-1-1 1-16,3 2 2 15,0 0 2-15,10 5-2 16,0 0-1-16,0-10-5 15,10 8-4-15,5 2-1 0,9-2-5 16,4 2-2-16,4-3-3 16,9-2-2-16,0 3-2 15,7-1-1-15,1-1-4 16,1 1-5-16,3-2-14 0,-2 5-23 16,-1-4-35-16,5-2-2 15</inkml:trace>
  <inkml:trace contextRef="#ctx0" brushRef="#br1" timeOffset="306809.6314">18478 16988 298 0,'0'0'6'0,"0"0"3"0,0 0 3 16,4-10 1-16,-4 10 1 16,0 0 2-16,7-9 2 15,-7 9 0-15,0-13-5 16,0 13-4-16,-9-5-2 0,-3 3-1 16,-1-1-1-16,-3 3-1 15,-5 3-1-15,-1 4-1 16,-5 3 1-16,-3 8-1 15,1 0 1-15,-4 3 0 16,3 9 0 0,1-3-1-16,1 8 1 0,15-18-2 0,-1 3-1 15,2 5 0-15,2 2 0 16,7 3 0-16,-2 2 0 16,5 1-1-16,0-1 0 0,0-1 2 15,7 1 1-15,3-2-1 16,5 3 0-16,1-6 0 15,8 1 1-15,1-6 1 16,4 0-1-16,4-5 0 16,1-2 0-16,2-10 1 0,8-3-1 15,-8-2 1-15,7-9-2 16,-5-4 1-16,-1-4 0 16,-4-3-1-16,-19 3 1 0,41-36 0 15,-13-7 0-15,-20 2-1 16,-16-2 1-16,-12 3-2 15,-13 9 0-15,-8 2 0 16,-3 17-2-16,-2 1 1 16,2 6-1-16,0 7-1 15,0 5 0-15,3 6 0 0,-1 4-1 16,3 0-1-16,2 7-2 16,7 2-3-16,-2-1-5 15,6 4-10-15,5-4-13 16,7-8-31-16,-3 18-14 0</inkml:trace>
  <inkml:trace contextRef="#ctx0" brushRef="#br1" timeOffset="307341.506">19268 16768 343 0,'0'0'6'0,"0"0"3"0,0 0 3 15,0 0 3-15,-4-10-1 16,4 10 1-16,-10-10 1 0,-1 6 0 15,-3 4-6-15,0 0-2 16,-2 0-3-16,-4 6-1 16,-4 7-2-16,6 3 0 15,-7 6 0-15,2 4 0 0,2 4 0 16,3 5-1-16,-2 2 1 16,5 6 0-16,0 1 0 15,5 1 0-15,5-20-3 16,3 1 1-16,0 2-1 15,2 1-1-15,0-1 0 0,2 4-1 16,3-3 0-16,1 3-2 16,5-2 0-16,2 0-4 15,-1-3-8-15,8 1-14 32,-2-1-29-32,3-7-21 0,4-1-5 15</inkml:trace>
  <inkml:trace contextRef="#ctx0" brushRef="#br1" timeOffset="313851.5561">19436 17166 69 0,'0'0'5'0,"0"0"3"0,0 0 3 16,0 0 4 0,4 11 4-16,-4-11 3 0,3 12 3 15,-3-12 2-15,0 10-1 16,0-10-1-16,0 11-2 15,0-11-1-15,0 14-4 0,0-14-1 16,0 12-3-16,0-12 2 16,2 13-2-16,-2-13-1 15,0 0-1-15,0 0-1 16,0 9 0-16,0-9-1 16,0 0 0-16,0-14-2 0,0-1-2 15,3-4 0-15,-1-2-3 16,-2-2 2-16,5 2-3 15,1-4 1-15,0 3-2 16,3-6 1-16,5 1-1 16,1-2 1-16,5 2-1 15,-1-2 0-15,2 5 0 0,-4 2-1 16,3 2 1-16,-3 8-1 16,-2 1 0-16,-2 7 1 15,-1 4-1-15,3 0 0 0,-3 4 1 16,-2 7-1-16,5-1 1 15,-5 7 0-15,5-2 0 16,-4 0 0-16,2 4 0 16,0 7 1-16,0-4 0 0,-1 3 0 15,1-1-1-15,-4 5 1 16,-1 0-1-16,-3 0 0 16,-2-17-1-16,-3 2-1 15,0 3 1-15,2-5-1 16,-2-3 0-16,0 3 0 0,0-1 1 15,0-2 0-15,-2 4 3 16,2-13-1-16,-8 7 1 16,8-7 0-16,-11-7-3 15,7-6 0-15,-1-4 0 0,0 0 0 16,0-1 0-16,3-4 0 16,0 2 0-16,2 1 0 15,0-1 0-15,0-1 0 16,4 1 0-16,1 1 0 0,3-1 0 15,1 8 0-15,-1-3 0 16,4 3 0-16,0 1 0 16,1 2 0-16,-1 6 0 15,1 0 0-15,-1 3 0 0,4 0 0 16,-4 11 0-16,0-2 0 16,-1 4 0-16,3 2 0 15,-7 5 0-15,4-1 0 16,-2 4 0-16,-1 2 0 15,-3 2 0-15,-3-12 0 0,1-1 0 16,2 2 0 0,-3 3 0-16,1-1 0 0,2 2 0 15,-1-3-2-15,2 2 1 16,-1-1 1-16,2-1 0 0,-2 1-1 16,2-1 0-16,1-2 0 15,-3 3-2-15,3-6 0 16,-1-3-2-16,-7-9-2 15,18 12-3-15,-18-12-8 16,19 0-19-16,-9-2-38 0,-2-13-8 16</inkml:trace>
  <inkml:trace contextRef="#ctx0" brushRef="#br1" timeOffset="314957.0293">20069 16237 241 0,'0'0'6'0,"0"0"6"0,0 0 4 15,0 0 4-15,-5-4 0 16,5 4 3-16,0 0 1 16,0 0 4-16,0 0-8 0,0 0-3 15,0 0-3-15,0 0-3 16,0 0-1-16,8 10-2 16,-6-2-1-16,1 4-1 15,2 0-1-15,-1 3 0 0,1 5-2 16,-2-3 1-16,2 5-1 15,0 1 0-15,2-4 0 16,1 4-1-16,-1-1-2 16,1-5 0-16,-1 1 0 15,0 0 0-15,1-6 0 0,-2-2 0 16,-6-10 0-16,7 9 0 16,-7-9 0-16,0 0 0 15,0 0 0-15,0 0-3 0,0 0-6 16,0 0-6-16,0-9-16 15,-3-7-34-15,1 10-21 16</inkml:trace>
  <inkml:trace contextRef="#ctx0" brushRef="#br1" timeOffset="315576.3836">20540 16317 339 0,'0'0'6'0,"0"0"1"16,0 0 2-16,9 15 2 0,-8-7 1 16,3 1 0-16,-1 9 0 15,1-3 1-15,-1 2-6 16,-1-4-1-16,-2-1-2 0,0 0 0 16,0-12 0-16,3 9 0 15,-3-9 0-15,0-12 0 16,0 3-1-16,0-3 2 0,0-1-2 15,-3 4 0-15,1-2-1 16,2 11-1-16,-3-12 0 16,3 12-2-16,0 0 0 15,-11 10-2-15,11-10-3 16,0 14-4-16,0-14-7 16,-1 15-13-16,1-5-26 0,0-10-25 15,-9 8-4-15</inkml:trace>
  <inkml:trace contextRef="#ctx0" brushRef="#br1" timeOffset="316275.6643">20892 15928 324 0,'0'0'7'0,"0"0"2"16,0 0 1-16,0 0 2 0,0 0 1 15,0 0 1-15,0 0 0 16,-10 8 0-16,10-8-6 16,-20 18-1-16,12-6-1 0,-4 5-2 15,-6 0 0-15,6 3 0 16,-2 0 0-16,1-2 0 15,0 1 0-15,7-2-1 16,-7-5-1-16,8 3 1 16,2-5 0-16,3-10 0 0,0 13 0 15,0-13-1-15,21 3 1 16,-7-3 0 15,2 0-1-31,0-3 1 0,7-2-1 0,0 2 0 0,-2-2-1 16,0 3 1-16,1 2-1 0,-5 0 0 15,3 4 1-15,-3 2 0 16,1 2-1-16,-3 2 1 16,-3 4 1-16,-1-1-3 0,3 1 0 15,-6 4 0-15,0 2 0 16,-1-1 0-16,0 4 0 16,-4-3 0-16,-1 2 0 15,-2-1 0-15,0 3 0 0,-2 1 0 16,-4-6 0-16,-5 5 0 15,3 2 0-15,-4-2 0 16,-4-1 0-16,2-6 0 16,1 0 0-16,3-8-3 0,-5-1-8 15,7-8-7-15,-1-5-14 16,4-11-34-16,3-4-18 16,2-5-6-16</inkml:trace>
  <inkml:trace contextRef="#ctx0" brushRef="#br1" timeOffset="316980.1066">21327 15911 315 0,'0'0'9'16,"0"0"2"-16,10 0 3 16,-10 0 3-16,0 0 3 15,13 2-1-15,-13-2 2 0,0 0 0 16,0 0-6-16,0 0-4 16,0 0-3-16,-6-7-2 15,6 7-2-15,-15-5 0 16,3 5-2-16,4 0 0 0,-1 0-1 15,-1 5 0-15,3 2 0 16,-1 3 0-16,0 3 0 16,3 0-1-16,3 1 2 15,0 4-1-15,2-1 0 0,0 2-1 16,4-4 1-16,-1 2-1 16,2-7 0-16,2 6 0 15,0-9-1-15,4 1 0 0,-3-4 0 16,6-4 0-16,-4 0 0 15,0 0 0-15,5-7 0 16,-3-3 0-16,-2 0-1 16,3-2 1-16,-8-3-1 15,2 0 1-15,1-2 0 0,-6 2 0 16,1-2 1-16,-3 2 1 16,0 5 0-16,2-3 0 15,-2 13 0-15,3-15 0 16,-3 15 0-16,0 0 0 0,0 0 0 15,0 0-1-15,0 0 1 16,7 13 0-16,-7-4-1 16,2 7 3-16,1 1-2 15,2 0 1-15,3 3 0 0,-6 0-2 16,5 0 0-16,0 0 0 16,-1 2 0-16,-1-6 0 15,0 4 0-15,2-2 0 0,-5-3 0 16,3 0 0-16,-2-5-5 15,-3-10-3-15,4 13-6 16,-4-13-16-16,0-10-41 16,0 0-14-16</inkml:trace>
  <inkml:trace contextRef="#ctx0" brushRef="#br1" timeOffset="317546.7608">21600 15676 283 0,'0'0'9'16,"0"0"3"-16,10 0 5 15,-10 0 1-15,13 2 3 0,-13-2 3 16,15 5 0-16,-2 0 2 16,-4 0-7-16,1 2-3 15,3 4-3-15,-1 1-2 0,3 0-1 16,2 6-2-16,1 2-8 16,1-1 0-16,1 5 0 15,5 5 0-15,-4-2 0 16,3 5 0-16,-2 2 0 15,1 1 0-15,0 4 0 0,-7 2 0 16,5 0 0-16,-5 4 0 16,2 0 0-16,3 1 0 15,-9 2 0-15,5-4 0 16,-5 9 0-16,-1-9 0 0,-1 2 0 16,-1 0 0-16,-9 0 0 15,0-4 0-15,-2 0 0 16,-15 4 0-16,2-2 0 0,-6 5 0 15,-6-4 0-15,-5 8 0 16,-1-4 0-16,-4 0 0 16,-2 4 0-16,19-29 0 15,-3 3 0-15,4-1-9 16,-6 0-4-16,0 1-6 16,-5 0-13-16,2-3-29 0,3 0-24 15,-2-2-4-15</inkml:trace>
  <inkml:trace contextRef="#ctx0" brushRef="#br1" timeOffset="318993.2978">22903 16162 205 0,'0'0'8'0,"0"0"4"32,0 0 5-32,0 0 4 0,0 0 1 0,10-11 1 15,-10 11 2-15,0 0 1 16,10-7-5-16,-10 7-3 0,0 0-4 15,0 0-3-15,0 0-1 16,10-5-1-16,-10 5 0 16,0 0-2-16,0 0 0 15,10 5-1-15,-10-5-1 0,0 0-2 16,4 9 0-16,-4-9 0 16,-2 10-1-16,2-10-1 15,-17 18 0-15,2-8-1 16,-4 3 1-16,-6 1-1 15,-4 1 0-15,-5 3 0 0,0 1 0 16,-7-2 0-16,-1 4 0 16,2-2 0-16,-1 1 1 15,3-2 0-15,3-1 0 0,6-5 1 16,1 0 1 0,5-2-1-16,6-5 0 0,5 0 1 15,0 2-1-15,12-7 0 16,-16 11 0-16,16-11-2 15,-10 12 0-15,10-12 0 0,-7 15 0 16,7-15 0-16,-10 18 0 16,10-18 0-16,-4 17 0 15,4-17 0-15,0 14 0 0,0-14 0 16,10 17 0-16,-1-9 0 16,6-4 0-16,2 7 0 15,6-3 0-15,2-1 0 16,10 4 0-16,-1-2 0 0,8 1 0 15,4 2 0-15,0-2 0 16,7 4 0-16,2-1 0 16,-2-1 0-16,0-2 0 15,-6 1 0-15,4-7 0 0,-12 2 0 16,1-1 0-16,-11-3 0 16,-1 0 0-16,-8 1 0 15,-8-3 0-15,-1 0 0 16,-11 0-5-16,0 0 0 15,0 0-2-15,0 0-4 16,0 0-5-16,-6-3-12 0,-4 1-19 16,-7-3-38-16,7 0-2 15</inkml:trace>
  <inkml:trace contextRef="#ctx0" brushRef="#br1" timeOffset="320403.8049">23593 16151 331 0,'0'0'6'0,"0"0"4"0,0 0 1 16,0 0 4-16,0 0 0 16,0 0 0-16,0 0 1 0,0 0 1 15,0 0-5-15,0 0-3 16,-9 6-1-16,9-6-1 15,-12 12-1-15,5-2 0 16,-6 5-1-16,5 7 0 0,-1-1-1 16,-2 8-1-16,2 0 0 15,4 3-1-15,0 0 0 16,2 3-1-16,3-5 1 16,0-1-2-16,0 1 0 0,8-5 0 15,-3 4 0-15,2 0-2 16,6 0 0-16,-1-2 0 15,1 0 0-15,-1 0-1 16,2-6 0-16,4-4 1 16,0-8-1-16,1-3 2 15,-1-6-1-15,1-8 1 0,1-7 1 16,-2-4 1-16,2-7-1 16,-3-3 1-16,-5-1 0 0,1 1 0 15,-3-2 1-15,-3 2 0 16,-4 5-1-16,0 0 0 15,-3 3-1-15,0 1 1 16,-3 0-1-16,-2 1 1 0,-5 1-1 16,1 0-1-16,-4-2 1 15,1 3 0-15,-1 0 0 16,-2 0 1-16,0 0-1 16,0 1 0-16,-3 4 1 0,4 2-1 15,-1 0 0 1,3 3 0-16,-4 5-1 0,2-1 0 15,2 3 0-15,-1 0-1 16,3 3-1-16,-1 4-1 16,2-2-2-16,-1 2-5 0,1 0-7 15,9-7-12-15,-11 13-22 16,4-8-31-16,7-5-3 16</inkml:trace>
  <inkml:trace contextRef="#ctx0" brushRef="#br1" timeOffset="320990.2084">24149 15891 331 0,'0'0'7'0,"0"0"3"47,0 0 2-47,-4-3 3 0,4 3 1 0,-12 0 1 0,12 0-1 0,-14 0 2 16,14 0-6-16,-20 16-3 0,12-7-2 15,-1 6-1-15,1 2-1 16,-5 4-1-16,-1 3 0 16,1 1-1-16,-1 3 0 0,1 2-2 15,0 1 0-15,-2 1 0 16,3 3 0-16,2 2-1 16,0-2 0-16,5 3 0 15,3-2 0-15,2 2 1 16,0-3-1-16,4-1 0 0,5-2 0 15,2 6 0-15,-1-9-1 16,0 5-1-16,5-4 0 16,1-5-1-16,-2 0 0 15,4-8-2-15,1-1-4 0,-1-14-4 16,7-2-13 15,-1-11-31-31,-1-6-25 0,2-5-4 0</inkml:trace>
  <inkml:trace contextRef="#ctx0" brushRef="#br1" timeOffset="321760.7582">24358 16275 220 0,'0'0'7'0,"0"0"2"15,0 0 5-15,-8 3 3 16,8-3 2-16,0 0 3 0,-13 9 2 16,13-9 1-16,-7 6-3 15,7-6-2-15,-10 2-4 16,10-2-1-16,-13 0-2 15,13 0-1-15,-7-20-1 0,2 8-1 16,1-6-3-16,4 1 0 16,0-3-2-16,0 0 0 15,0 1-1-15,0-3-2 16,2 4 0-16,3 1-1 16,0-1 1-16,-3 1-2 0,3 7 0 15,0-4 0-15,3 4 0 16,-3-1 0-16,-5 11-2 15,12-9 1-15,-12 9 1 0,15 0 0 16,-15 0 0-16,15 4 1 16,-15-4 1-16,13 20-2 15,-6-8 0-15,0 4 0 16,0-4 0-16,4 3 0 0,-6 4 0 16,-1-4 0-16,1 6 0 15,-2-4 0-15,0 0-2 16,-3 0 1-16,0 3 0 15,0-5-2-15,-1 3 0 16,-4-4 0-16,-2 1 0 0,5-5 0 16,-3 0 0-16,5-10 1 15,0 0 0-15,0 0 1 16,-7-10 1-16,7-7 0 16,2-3 0-16,3-2 2 0,2-1-2 15,0-1 1-15,4-1 1 16,-6 0-1-16,4 5 1 15,-2-2-1-15,2 5 1 0,0-1-2 16,-2 4 1-16,1 4 0 16,-8 10 0-16,12-14-1 15,-12 14 1-15,13-2-1 16,-13 2-1-16,10 8 2 16,-5 4-1-16,0 0-1 15,0 6 1-15,2 5 0 0,0 1-1 16,-1-1 1-16,-1 1-1 15,2-1 0-15,0-1 0 16,4-5-1-16,-1-5 0 0,-1 0-2 16,4-6-2-16,2-1-7 15,-2-5-15-15,-1-11-35 16,3-3-20-16</inkml:trace>
  <inkml:trace contextRef="#ctx0" brushRef="#br1" timeOffset="322499.7193">24445 15429 264 0,'0'0'7'0,"0"0"4"0,9 0 5 16,-9 0 1-16,10-3 4 16,-10 3 1-16,20-6 3 15,-8 2-1-15,-2-1-5 16,3 0-4-16,-3 2-4 0,0-5-3 15,0 6-1-15,5 0-2 16,-5-3-2-16,-3 2-1 16,0 3 0-16,4 0-1 0,-4 3 0 15,3 4 0-15,-2 3-1 16,-6 3 0-16,3 4 0 16,-5 0-1-16,0 6 0 15,-5-4-1-15,-3 5 0 0,-4 2 0 16,-2 4 0-16,-4-6 0 15,2 0 1-15,2 0 0 16,-1-10 1-16,5 4 1 16,0-8 2-16,10-10 0 0,-3 12 1 15,3-12 0-15,15 0 0 16,-4 0 0-16,6 0 0 16,-2-5-1-16,2 3-1 15,1 2-1-15,-1 0-1 0,-4 0 0 16,-1 0-1-16,1 0-2 15,-1 2-1-15,0 3-1 16,-3 2-4-16,1 0-5 16,3 6-12-16,-2-3-19 0,-7-2-38 15,4 2-3-15</inkml:trace>
  <inkml:trace contextRef="#ctx0" brushRef="#br1" timeOffset="323181.6126">24822 15291 354 0,'0'0'6'0,"0"0"3"16,13 13 1-16,-8-5 3 15,2 5 0-15,0-1 2 16,4 2 1-16,-1 6 0 0,-3 0-4 15,6 0-2-15,-6-1-2 16,5 4-1-16,1 1-1 16,-2 1-1-16,2 6-1 15,3 1 0-15,-2-1-1 16,1 7-3-16,2-1 0 16,-2 3 0-16,0-1 0 0,-2 3 0 15,1 0 0-15,-5 1 0 16,0 3 0-16,-1 1 0 15,-1 6 0-15,-1-3 0 0,-6 4 0 16,-3-2 0-16,-7 2 0 16,2-1 0-16,-10 2 0 15,-3-2 0-15,-4-2 0 16,-5-1 0-16,3-5 0 0,-2 2-18 16,-5-10-15-16,-5 0-54 15,3-1-1-15</inkml:trace>
  <inkml:trace contextRef="#ctx0" brushRef="#br1" timeOffset="325291.1736">19756 17682 150 0,'0'0'0'0,"0"0"-2"16,0-10 1-16,0 10 1 16,-3-12 0-16,3 12 0 0,-7-12 1 15,7 12 1-15,-10-17 3 16,1 6 1-16,3 2 2 16,-1-3 2-16,0 1 4 15,-3 1 3-15,4-2 1 0,-1 2 1 16,0 0 1-16,7 10 1 15,-11-12 0 1,11 12-1-16,0 0-2 0,3-10-2 16,10 5 1-16,2 2-3 15,11 2-2-15,7-2-3 0,5-5-1 16,6 1-1-16,6-1-3 16,2 0 0-16,10 1-1 15,-3-3 0-15,6 3 0 0,5-1-1 16,-1-1 1-16,1 1-2 15,-2-1 1-15,-1 1-1 16,-6-1-1-16,-3 6-1 16,-3-3 0-16,-8 6-2 0,-8 0-2 15,-1 3-3-15,-10 3-9 16,-4 6-13-16,-2 0-30 16,-10 0-19-16</inkml:trace>
  <inkml:trace contextRef="#ctx0" brushRef="#br1" timeOffset="325826.4224">22945 17501 405 0,'0'0'0'0,"11"0"1"15,5-3 0-15,2 3 1 16,7-1 1-16,8-5 0 15,4 1 1-15,5-2 0 16,5 2 0-16,6-5-1 0,3 0-1 16,7-2 0-16,3 0-2 15,7 0-1-15,-2-3-2 16,5-1-2-16,-2 3-3 16,-4 1-9-16,-8 0-17 0,-2 2-30 15,-11 1-16 1</inkml:trace>
  <inkml:trace contextRef="#ctx0" brushRef="#br1" timeOffset="335795.2502">1539 1516 117 0,'0'0'-1'0,"0"0"-8"0,0 0-24 16,0 0-14-16</inkml:trace>
  <inkml:trace contextRef="#ctx0" brushRef="#br1" timeOffset="336639.2312">1823 661 260 0,'0'0'7'0,"0"0"4"0,0 0 1 16,0 0 1-16,0 0 0 15,0 0 0-15,0 6 1 16,-3 3 2-16,0 1-5 16,1 2-4-16,2 46 1 0,2-34-2 15,1 8 0-15,0 5 0 16,-3 6 0-16,2 0-3 16,1 1 1-16,-3 3-1 0,2 3-2 15,1-2-1-15,-3 2 1 16,0 2 0-16,0-5 0 15,0 3 1-15,0-9-1 16,-3 2 1-16,-2-14-1 16,0-6 0-16,0-10 0 0,5-13-1 15,-12 0-1 1,7-16-1-16,0-6 0 0,5 22-1 16,-3-34 1-16,-2-46 0 15,5 30 0-15,0-1 1 16,0-4 0-16,5-4 0 15,5-4 1-15,5 2 1 16,0-4 0-16,7 0 0 0,0 6 0 16,6 2 0-16,2 8 0 15,0 6 0-15,-30 43-1 16,32-32 1-16,-2 1 0 16,2 18 0-16,0-5-1 15,-9 18 0-15,-1 6 1 0,-12 13-2 16,2 34 3-16,-12-16-2 15,-7 5 0-15,-8 5 0 16,-2 0 0-16,-4 4 1 16,0-3-1-16,-2-1 1 0,-4 0-2 15,4-5 1-15,0-4 0 16,3-2 0-16,7-9 0 16,5-1-1-16,8-7 2 15,0-1-1-15,8-4 0 0,4-4 0 16,-1 2 1-16,5-1 0 15,1 1 0-15,-2 0 0 16,-5 6 0-16,1 2-1 16,-9 2 0-16,-2 3-4 0,-8 0-6 15,-2-8-18-15,-24 37-50 16,-16-7-2-16</inkml:trace>
  <inkml:trace contextRef="#ctx0" brushRef="#br1" timeOffset="337664.4701">2198 1454 380 0,'0'0'4'0,"0"0"-1"16,0 0 2-16,10 2 0 0,-10-2 1 15,13 3 0-15,-13-3 1 16,12 1 0-16,-6-1-2 15,8 0-1-15,-5-4-1 0,6-4 0 16,-3-4-1-16,6 0 0 16,0-5 0-16,4-2 0 15,-5-5 1-15,6-3 0 16,-3 0-1-16,-3 2 0 0,1 0 0 16,-2 0-1-16,2-1 0 15,-6 1-1-15,-1 5 0 16,-2 5-1-16,-7 5 0 15,-2 10 0-15,0 0 0 16,0 0 0-16,0 0 1 0,-6 7-1 16,-2 7 1-16,0 3 0 15,3 0 2-15,1-5-1 16,4-2 1-16,0 2-1 16,0-12 1-16,21 12 0 0,-5-12 0 15,8-2 0-15,2-10 0 16,-26 12-2-16,59-30 2 15,-26 11-1-15,-1 4 1 16,-32 15-3-16,31-23 0 0,-1 3 1 31,28-16-1-31,-35 23 1 0,-6 5-2 0,-7 6 1 32,-10 2 1-32,0 10 0 0,-2 5 0 0,-9 2-1 0,-3 5 0 15,1 5 0-15,-4 2 0 16,2-3 0-16,-2-1 0 15,4 4 1-15,1-1 0 16,5-3 1-16,1-8-1 0,6-3 1 16,0-14 1-16,15 8 0 15,3-8 0-15,4-15-1 16,0-2 0-16,-22 17-1 16,28-24 1-16,27-29 0 0,-28 26 0 15,-27 27-2-15,24-29 0 16,4-4 0-16,-8 6 1 15,1-3-1-15,-3 6 0 16,0-2-1-16,-18 26 0 16,14-24 0-16,2-3 2 15,-6 10 0-15,-10 17-1 0,0 0 1 16,2 5 0-16,-2-5 1 16,0 14 1-16,0 1-1 15,-5 4 0-15,2 1-2 16,1 5 0-16,-2 3 1 0,-1 3-1 15,-4-1 0-15,5 3-1 16,-8 3 1-16,5 2 0 16,-7 2 0-16,0-3 1 15,-1-2-1-15,-2 4-1 0,6-24 4 16,-26 52 0-16,19-42-3 16,1-1 2-16,0-7-2 15,0 1-1-15,4-10 1 16,3-4 1-16,10-4-4 15,-7-1 2-15,7-10 2 0,5-1-2 16,7-8 3-16,3-3 0 16,10 1-1-16,3-2 1 15,-2-1 0-15,10-5-4 16,1 3-13-16,-1 0-41 0,7-3-22 16,-3-3-4-16</inkml:trace>
  <inkml:trace contextRef="#ctx0" brushRef="#br1" timeOffset="339003.0034">3687 1364 285 0,'0'0'7'0,"0"0"3"0,0 0 3 16,0 0 3-16,0 0 1 16,0 0 1-16,5 0 2 15,-5 0 0-15,13-14-6 16,-4 3-4-16,1-1-4 0,0-2-1 15,5-6-1-15,-1-4-1 16,-14 24 0-16,16-26-3 16,-4 2 1-16,1-3 0 15,1 1-1-15,-1-1-1 0,1 0 1 16,12-17-1-16,-19 32 1 16,-2-2 1-16,-5 14-1 15,0 0 0-15,0 0 0 16,-3 10 0-16,-2 6 0 15,-2 1 0-15,3 3 0 0,-1-3 0 16,-1 5 2-16,6-2-2 16,0-3 2-16,0 1-1 15,6-6 1-15,1-2-1 16,2-8 1-16,10-2-1 0,0-4 0 16,3-6 0-16,1 2-1 15,4-1 1-15,1-3-2 16,-1 1 2-16,-1 4-2 15,2 5 0-15,-3-2 0 16,-2 4 0-16,-6 10 0 0,-4 5 0 16,-6 8-1-16,-2 1 0 15,-5 8 1-15,-3 1 0 16,-4 1-1-16,0 1 0 16,-4-3 0-16,1-2 0 0,4-3 2 15,-4-1-1-15,4-11 0 16,1-6 2-16,5-9 0 15,0 0 0-15,0 0 0 0,11-5 0 16,1-7 0-16,2-6 0 16,4-4 1-16,2-3-1 15,2 3 1-15,1-5-1 16,-1-1 0-16,3 1 1 0,-1-3-1 16,-1 3 1-16,-23 27-1 15,23-30-2-15,-3 1 1 16,-3-1 0-16,1-3-1 15,-4 2 2-15,4-4-1 16,-6 0 1-16,6 1-1 16,-6 4 1-16,1-6 1 0,-1 7-2 15,-4-2 0 1,2 4-2-16,-1-2 2 16,-4 12-2-16,0-2 1 0,-5 19 0 15,0 0-1-15,0 0 1 16,0 0 1-16,1 19 2 0,-1 1-1 15,0 6 2-15,0-2-2 16,0 0 0-16,4 8 1 16,-1-1 0-16,2 1 0 15,-3-3-1-15,4 3-1 16,3-1 0-16,1-7 1 0,0-1 0 16,4-2-1-16,3-6 1 15,2-4 0-15,0-11 0 16,1 0 1-16,-20 0-2 0,23-11-1 15,1 1 1-15,-1-7 0 16,2-3 0-16,0-4 0 16,2-3 0-16,-3-3-1 15,1 0 1-15,0 1 1 16,3-4-1-16,-6 3 0 16,3-2-1-16,-3 5 0 15,3 0 0-15,-7 7 0 0,1 0-1 16,-19 20-2-16,23-22-2 15,2-1-1-15,-25 23-1 16,0 0-2-16,10-7-6 16,0 2-7-16,0-2-11 15,-1-1-29-15,-9 8-18 16</inkml:trace>
  <inkml:trace contextRef="#ctx0" brushRef="#br1" timeOffset="340765.825">4436 935 179 0,'0'0'6'0,"0"0"3"16,0 0 4-16,0 0 3 15,2-9 2-15,3-1 3 16,-3-3 2-16,18-23 1 16,-10 8-3-16,0 6-2 0,-3-3-3 15,1-2-1-15,2-3-2 16,-2-2-3-16,4 0-3 16,-2-2-1-16,2-1-4 15,-7 7 0-15,3 2-2 16,-5 3 0-16,3 0-2 15,-6 23 1-15,0 0-2 0,0 0 0 16,0 0 2-16,3 8 0 16,-2 59 2-16,-1-30-1 15,0 10 0-15,0 0 1 16,3 5 1-16,0 0 0 16,5 3-1-16,-3-3 3 0,4 0-3 15,-1-5 3-15,6-7 0 16,2-8 0-16,4-7 1 15,2-10-2-15,6-6 2 16,-28-9-4-16,27-5 1 0,1-2 0 16,-2-15-2-16,6 2 0 15,-4-7 1-15,2-4-1 16,0 0 0-16,-3-1 2 16,0-4-1-16,-2 2 0 15,-4 5 0-15,-2-5 0 16,-4 13-1-16,0-1 0 0,-15 22-2 15,0 0 2 1,0 0-1-16,0 0-1 0,0 0 3 16,0 0-2-16,0 31 1 15,-5-11 1-15,0 3 1 16,3 2-1-16,2-1 1 0,0 3 0 16,2-9-3-16,8 2 3 15,3-3-1-15,-13-17-3 16,19 8 2-16,4 1-1 15,2-9 0-15,5-5 0 16,7-7 1-16,40-15-1 0,-35 4 1 16,3 1 1-16,-3 0-2 15,2-2 1-15,2 0 1 16,-9 0-2-16,-37 24 1 16,37-20-1-16,-3-2 0 15,-8 8-1-15,-5-1 1 16,-21 15 0-16,0 0 0 15,0 0-1-15,0 0 0 0,-1 20 2 16,-22 2 1-16,-3 2-1 16,3 5 0-16,-7 1 1 15,3 3-2-15,2-1 3 16,-3 3-2-16,6-6 1 0,2 1-1 16,7-2 1-16,6-6 1 15,7-7-1-15,4-3 0 16,-4-12 0-16,0 0-1 0,26-2 0 15,-1-4 0-15,3-11 0 16,-4 2 0-16,4-12 0 16,2 3 0-16,0-4 0 15,0 1 0-15,-2 8-1 16,0-5 1-16,20 5 0 16,-32 19-1-16,-3 5 1 15,-8 12-2-15,-2 13 2 0,-3 2-1 16,-10 10 1-16,-1 3-1 15,-3 2 0-15,1 3-1 16,-4-1 1-16,-3 3 0 0,3-5-1 16,-2-4 2-16,8-9-1 15,-2-7 1-15,4-12 0 16,9-15 1-16,-5 10 0 16,5-10-1-16,12-13 2 0,5-1-2 15,0-6 2-15,6-5-2 16,7 1 2-16,-3-2-1 15,3 2 0-15,2-3 1 16,1 1-1-16,-3 2 1 16,2 2-1-16,-2 2 0 0,-3 5 0 15,-2 3 1-15,-2-4-1 16,-23 16-1-16,0 0-1 16,24-22 1-16,-2 0 0 15,-22 22-1-15,16-19 1 16,-2-2-1-16,-2-3 1 0,-6 16 0 15,-6 8 0-15,10-7 0 16,-10 7 0-16,0 0 0 16,12 3-1-16,-12-3 2 15,13 16-2-15,-1-6 1 0,0 0 1 16,1 1-1-16,7-4 0 16,-1 1 1-16,2-1 0 15,4 5-1-15,0-2-1 16,-4 0 1-16,9-1-1 0,-2 1 0 15,-1-2 1-15,4 0-2 16,-1-1 1-16,1 1-1 16,-1-1-3-16,2 3-8 15,-2-5-12-15,5 0-20 0,-3 0-21 16,-1-3-18-16</inkml:trace>
  <inkml:trace contextRef="#ctx0" brushRef="#br1" timeOffset="342449.6656">7448 837 309 0,'0'0'8'0,"0"0"2"16,0 0 1-16,0 0-1 0,0 0 1 15,0 0 1-15,0 0 1 16,3 12 1-16,-3 4-8 15,0 3-2-15,0 8-2 0,-3 3 2 16,-2 5-1-16,-5 2-1 16,3 6-1-16,-3-2-1 15,-3 8 0-15,1-3 1 16,0-3 0-16,1 3 1 16,-1-2 0-16,2-5 1 0,0-1-1 15,0-13 1-15,8-16-1 16,2-9 0-16,0 0 0 15,0 0-1-15,2-17 0 16,8-5 1-16,3-11-1 0,-3 6 1 16,4-2-1-16,2-6 1 15,-2 0-1-15,-1 3 0 16,-13 32 0-16,30-70-1 16,-18 43 2-16,0 6 0 0,-12 21 0 15,10-20 0-15,-1-3-1 16,-9 23 0-16,14-22 2 15,-2-3-3-15,-12 25 0 16,0 0-2-16,35-27 4 16,-26 27-1-16,7 0 0 0,-2 5-1 15,2 10-1-15,-2-1 2 16,4 1 1-16,0 3-2 16,-1 6-1-16,0 6 1 15,-2 0-1-15,2 2 1 0,-2 1 0 16,-2-1 0-16,-3 2 1 15,-1-3 0-15,0-7 0 16,-2-2-1-16,-2-5 1 16,-5-17-1-16,7 8 1 0,-7-8 1 15,15-11-2-15,-8 2 0 16,1-6 0-16,5-2 1 16,1-1-1-16,2 2 0 15,3-2 0-15,-1 0-1 0,2 4 0 16,-1 1 1-16,6 6-1 15,-5 4 1-15,1 3 0 16,-2 5-1-16,1 5 1 16,-8 5 0-16,0 5-1 15,-4 0 1-15,-5 2-1 0,-1 0 0 16,-2-2 1-16,-2 0-1 16,-3-6 0-16,-1 2 0 15,6-16 0-15,-7 9 1 0,7-9-1 16,0 0 0-16,-3-4 0 15,3 4 1-15,10-15 0 16,1 3-1-16,3-4 1 16,4 4 0-16,5-3 0 15,1 1 1-15,3-3-1 0,1 2 0 16,-1 1 1-16,5 2 0 16,-2 2-1-16,-5 3 0 15,3 2 2-15,-6-3-3 16,0 4 0-16,-2 1-1 0,-8 3 0 15,-1 0 0-15,-11 0 0 16,9 15-1-16,-6-3 1 16,-3 3 0-16,0 1 2 0,-5 1 0 15,3 5 0-15,-1-2 2 16,1-1-1-16,2 1 1 16,0-5 0-16,5 2 1 15,4-6 0-15,3-7-1 16,6 1-1-16,2-5 1 0,0-2 0 15,1-5-1-15,5-4 0 16,-3-3-1-16,2-2 0 16,-4 2 0-16,0-1-1 15,-1 0 0-15,-3 5 0 16,-2 3 0-16,-5 5-1 0,-3 2 1 16,-7 0 0-16,11 9 1 15,-9 4 0-15,2-4-1 16,-1 9 2-16,2-6-1 0,5 0 1 15,0 2 1 1,2-5-2-16,6-6 1 0,-1-3 0 16,6 0 1-16,2-12-2 15,2-6 2-15,0-5-1 0,-27 23-1 16,28-32 1-16,26-40-1 16,-54 72 1-16,25-39 0 15,27-43-2-15,-29 43 1 16,-6-2-3-16,-17 41 2 15,15-32 1-15,2-2-1 16,6-7 0-16,-16 32 0 0,-7 9 2 16,5 5-1-16,-5 10 2 15,0 10 0-15,0 7-1 16,-3 5 0-16,1 0-1 0,-3 3 0 16,-2 3 0-16,2-2 0 15,-2 4 0-15,-1-6 1 16,0-1-1-16,1-6 1 15,2-7 0-15,3-8 0 0,2-17 0 16,0 0-1-16,0 0 1 16,10-5-1-16,-1-10 0 15,7 0-1 17,-2-5 1-32,2 1-2 0,-2 1-3 0,4-3-2 0,-1 1-5 0,-3 2-6 15,1-2-8-15,-2 5-9 16,-1 5-12-16,-3 8-24 15,-9 2-14-15</inkml:trace>
  <inkml:trace contextRef="#ctx0" brushRef="#br1" timeOffset="343797.1566">9124 1417 310 0,'0'0'5'0,"0"0"3"15,0 0 3-15,0-10 0 16,2 3 1-16,0-5 1 16,1-2 1-16,2-1 1 0,-2-7-5 15,2 0-2-15,0-5-1 16,-5 27-1-16,2-30-1 16,0-2 0-16,1-2 1 15,-1-2-2-15,1 2-1 16,-1 0 0-16,0 2-3 0,2-1 0 15,-4 6 1-15,0 0-2 16,0-4 1-16,0 31-1 16,-6 0 1-16,-1 14-1 15,0 7 1-15,-1 7 1 16,6 3-1-16,-6 7-1 0,3 1 0 16,5 1 1-16,-2 3 1 15,2-2 0-15,2-1 0 16,5 0-1-16,6-6 2 15,-1-7 0-15,8-7 0 0,0-7-1 16,7-13 1-16,3 0-1 16,6-15 2-16,-2-7-2 15,3-1 0-15,-37 23-1 16,37-34 1-16,1-1-1 16,-4-3-1-16,33-40-1 0,-67 78-2 15,30-35 1-15,0-2-1 16,10-18 3-16,-22 38-2 15,-8 12 1-15,-10 5-1 16,9 2 1-16,-6 13 2 16,-3 0-1-16,0 8 2 0,0 6-3 15,-3-2 2-15,1 5 1 16,2 1-1-16,0-3 1 16,0-3 1-16,2-4 0 15,6-4-1-15,0-9 1 0,4-7-1 16,6-11 0-16,1-7 1 15,-19 15-2-15,18-25 0 16,3-2 1-16,2-3-1 16,0-2 0-16,-1-2 0 15,3-1 0-15,-6-2-2 0,4-3 2 16,-3 10-1-16,0-2 0 16,-5 10-1-16,12-9 2 15,-19 31-1-15,-1 11 1 16,-5 9 1-16,1 7 0 0,-3 8 0 15,-3 7 0-15,-2 5 1 16,-2 2-2-16,-2 33 3 16,-9 29 0-16,0-4-1 15,1-13 0-15,-1-21 0 16,6-25 0-16,7-24 0 16,5-24-1-16,0 0-3 0,10-17 0 15,2-2 0-15,6-5 0 16,-3-1 0-16,5 0-1 15,0-3 1-15,0 6 1 0,2-5 1 16,3 7-1-16,-3 0 0 16,0 8 0-16,1-1 1 15,-3 9-1-15,-2-1 1 16,-1 5 2-16,-10 32-2 16,-12 18 1-16,-14 4-1 15,-13 0-2-15,-2-4 1 0,0-15-1 16,-1-16 0-16,12-13-4 15,23-6 0-15,-14-7 0 16,14-6 2-16,0-3 1 0,0-5 1 16,5-2-1-16,7 1 2 15,2-3 1-15,1 3 2 16,6-3 0-16,-1 3-1 16,2 2 0-16,5 2 0 15,0 4 0-15,1 1-2 0,4 1 1 16,0 2-1-16,3 2 1 15,3 6 0-15,-1 0 1 16,0 2-1-16,-2-5 1 0,2 0 1 16,2-5 0-16,0-5 0 15,0 1 0-15,-1-7 2 16,-1-3 0-16,0-3-1 16,-2 0 1-16,-35 27-3 0,64-65 1 15,-36 35-1-15,-4 2-1 16,-4 6-1-16,-2 7-1 15,-8 6 1-15,-10 9-1 16,10 0 2-16,-10 9-1 16,0 9 2-16,0 1 0 0,-2 9 0 15,-1 2 0-15,3 1 0 16,5-2-1-16,5 3-2 16,5-8-10-16,10-2-34 15,5-2-35-15,5-5-1 0</inkml:trace>
  <inkml:trace contextRef="#ctx0" brushRef="#br1" timeOffset="344436.6826">11644 1492 231 0,'0'0'12'0,"0"0"2"0,0 0 3 15,0 0 1-15,0 0 2 16,0 0 2-16,5 4 0 16,-5-4 3-16,20 8-9 15,-5-6-5-15,3 1-1 0,4 1-1 16,6-4-2-16,2 3-1 16,7-3-2-16,0 0-1 15,3 0 0-15,7-3-1 0,-3-1-1 16,4-4 1-16,-4 1-1 15,1-6 0-15,-3 0-3 16,-1 1 0-16,-9-8-2 16,-5 3-1-16,-7 0 0 15,-5-3-2-15,-8 6 1 0,-2 1 0 16,-5-3 1-16,-5 4 1 16,-4 0 2-16,-4 5 1 15,3 0 1-15,-3 2 2 0,3 5 0 16,10 0 1-16,-12 0 1 15,12 9 1-15,5 1-1 16,7 5 0-16,6 5 2 16,5-2-4-16,1 3 1 15,3-1-1-15,16 15 2 0,8 19 0 16,-3 3-1-16,-18-2-1 16,-23 2-3-16,-19-10-3 15,-20-1-7-15,-21-10-29 0,-6-9-40 16,1-7-4-16</inkml:trace>
  <inkml:trace contextRef="#ctx0" brushRef="#br1" timeOffset="345947.9583">13710 1127 315 0,'0'0'7'0,"0"0"1"16,0 0 4-16,0 0 2 16,10-5 3-16,-10 5 2 0,0 0-3 15,0 0 2-15,0 0-6 16,0 0-3-16,0 0-4 16,-10 9-3-16,0 2-1 0,-3 1-1 15,0 3 0-15,2 5-1 16,-2 4 1-16,1-2-1 15,4 9 1-15,-2-1-1 16,8 1 2-16,4-8 1 0,8 41-1 16,18 3 1-16,17-8 1 15,12-11 0-15,10-16 1 16,-32-25-3-16,2-4 0 16,-3-6-1-16,2-7-1 15,-12-6 0-15,1-10 0 0,-2-4 0 16,-3-4 0-16,-6-5 2 15,-1-6-1-15,-8 3 1 16,2-4-1-16,-4 3 1 16,-3 0-1-16,-3 3 0 15,-4 4 0-15,-8 3-2 0,-4 8 1 16,-5 8-2-16,0 7-1 16,-6 8-5-16,3 4-12 15,-6 11-21-15,1 9-39 16,5 5-3-16</inkml:trace>
  <inkml:trace contextRef="#ctx0" brushRef="#br1" timeOffset="346619.0776">14843 877 371 0,'0'0'5'0,"0"0"2"15,0 0-1-15,0 0 1 16,0 0 2-16,0 0-1 0,0 0 0 16,-45 17 2-16,28-2-3 15,-4-5-2-15,-4 9 1 16,-3-1-1-16,-2 7-1 16,-2 2 1-16,0 5 0 0,-1 5-2 15,-1-2-1-15,2 7 0 16,-2 0-1-16,25-10 1 15,-31 60-1-15,22 2-3 16,14-19-5-16,21-6-12 16,20-12-31-16,-9-40-35 15,4 0-1-15</inkml:trace>
  <inkml:trace contextRef="#ctx0" brushRef="#br1" timeOffset="347136.7369">15167 1644 335 0,'0'0'5'0,"0"0"-1"0,0-5 4 16,0 5 1-16,9-14 2 0,-3 2 1 16,1 0 1-16,-2-6 0 15,2-1-3-15,4-2 0 16,1-4-4-16,0 3 0 16,1-8-1-16,-2 8-1 15,3-5-1-15,2 2-1 0,3 1-2 16,-2 0 0-16,0 3 0 15,0 8 1-15,3 4-1 16,-2 6 0-16,-1 3 0 16,-4 5 0-16,2 5 0 0,-2 7 1 15,-6 3 0-15,-2 4 0 16,-2 4-1-16,-3 14 2 16,0 12 0-16,-11-1 1 0,4-32-3 15,-1 0 3-15,-11 6-1 16,19-27-3-16,-13 7 1 15,13-7-2-15,-3-12 1 16,8-2-3-16,3-2 4 16,4 1-3-16,6-4-1 15,-1 1 4-15,1 3 0 0,1 1 0 16,4-1-1-16,-3 4 1 16,1 1 1-16,5 8 0 15,-4-4-1-15,3 6 0 16,-2 0-1-16,-1 6-2 15,-5 5-9-15,6-2-25 0,-1 1-43 16,-4-8-2-16</inkml:trace>
  <inkml:trace contextRef="#ctx0" brushRef="#br1" timeOffset="347722.3776">16107 676 317 0,'0'0'7'15,"0"0"3"-15,0 0 2 16,0 0 2-16,0 0 1 16,0 0 1-16,0 0 0 0,0 0 1 15,0 0-3-15,0 5-7 16,0 0 0-16,0 0-1 15,6 30 1-15,5 19-1 16,-11-29 0-16,3 0-1 0,-3-6-1 16,2 9 0-16,-2-4-2 15,0 3-1-15,0 1-2 16,0 1-3-16,-2-4-4 16,-1 5-10-16,1-8-21 15,-7 1-44-15,9-11-3 16</inkml:trace>
  <inkml:trace contextRef="#ctx0" brushRef="#br1" timeOffset="347831.4542">16303 1042 318 0,'0'0'10'0,"0"0"2"16,0 0 5-16,0 0 2 15,0 0 1-15,10 0 0 16,-10 0 0-16,0 0-1 15,0 0-13-15,0 0-17 0,0-4-41 16,0-7-29-16,0 2-3 16</inkml:trace>
  <inkml:trace contextRef="#ctx0" brushRef="#br1" timeOffset="348414.7443">16713 653 310 0,'0'0'4'0,"0"0"5"0,0 0 2 16,0 0 2-16,0 0 2 16,0 0 3-16,0 0 0 15,0 0 0-15,0 0-5 16,0 0-4-16,0 0-4 16,0 0-2-16,0 0-2 15,0 0-2-15,0 0 0 0,0 0 0 16,0 0 0-16,-5 3 0 15,0 0 2-15,-47 29-1 16,29-17 1-16,23-15 1 16,-19 21 0-16,-3 5 0 15,22-26 1-15,-8 27 0 16,0 0 0-16,8-27 0 0,8 24-1 16,22 26 1-16,-11-35 0 15,-19-15-2-15,37 25 1 16,-12-11 0-16,-7 3-1 15,-1 2 0-15,-1-5 0 16,-4 4-2-16,-2-1-1 0,-5 3 0 16,-5 0-2-16,-2 0-4 15,-11-3-5-15,3 3-12 16,-4-3-25-16,-4-2-31 0,6-2-5 16</inkml:trace>
  <inkml:trace contextRef="#ctx0" brushRef="#br1" timeOffset="350182.5786">17248 637 165 0,'0'0'11'0,"0"0"5"0,0 0 6 16,0 0 4-16,0 0 3 15,0 0 1-15,0 0-1 16,0 0 0-16,0 0-7 15,0-6-6-15,0 2-5 16,0-2-4-16,0-1-2 16,0 2-3-16,0-1 0 0,0 2 0 15,-8-5-1-15,-2 6-1 16,1 0 0-16,-5-1-1 16,5 8 1-16,-1 4-1 15,-3-1 1-15,1 0 0 0,5 6 1 16,-4-3 0-1,3 2-1-15,0 0 2 0,8-1-1 16,-3-2 1-16,3 4-1 16,-2-1-1-16,2-12 3 15,7 3-2-15,3-1 2 16,-1 3-3-16,27-5 1 0,-17-10 1 16,-19 10 1-1,0 0-1-15,7-7-1 0,6-3 0 16,-1 2 1-16,1-4-1 15,-13 12 0-15,0 0 0 16,0 0 0-16,0 0-1 16,0 0 2-16,0 0-1 15,0 0 0-15,3 6-2 16,-1-2 0-16,10 48-4 0,-12-24-7 16,0-28-12-16,0 22-19 15,3 0-37-15,-3-22-5 16</inkml:trace>
  <inkml:trace contextRef="#ctx0" brushRef="#br1" timeOffset="350600.2257">17487 525 300 0,'0'0'7'16,"0"0"4"-16,0 0 3 15,0 0 1-15,0 0 0 16,0 0 2-16,0 0 2 16,0 0 0-16,2 0-7 0,1 5-2 15,-3 0-3-15,2-1 1 16,17 34 0-16,-11-25-3 16,16 37 2-16,-13-31-3 15,4 30 1-15,-5-22-1 16,-3 11-1-16,-4 1-2 15,-1 0 1-15,-2 9 0 0,-5-1-2 16,-2 5-2-16,-8 0-4 16,0 5-7-16,-10-4-30 15,0 6-41-15,-25 18-1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25:3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 6461 172 0,'0'0'85'0,"0"0"-85"15,0 0 1-15,0 0 11 0,0 0-5 16,0 0 59 0,0 0 0-16,0 0-23 0,89 6 1 15,-63-6-9-15,8-3-5 16,-3-2 12-16,-1 0-38 16,4 1 2-16,-4-1 13 15,-3 2-19-15,-6-2 6 16,-3 1-6-16,-3-1 0 15,0 5-8-15,0 0 2 16,1 0-91-16,-5 0-112 16</inkml:trace>
  <inkml:trace contextRef="#ctx0" brushRef="#br0" timeOffset="43962.6104">1304 6688 141 0,'0'0'35'0,"0"0"-33"16,0 0 9-16,0 0 36 16,0 0-19-16,0 0 16 15,0 0-25-15,-6-4-8 16,6 4-17-16,0 0 6 15,0 4 0-15,0 7 1 16,2 1 4-16,1 1-5 16,-1 0 0-16,4 0 4 15,-3 1 11-15,3 2-7 16,-1 1-5-16,1 1 33 16,1-1-34-16,1 0 11 15,1-3-15-15,0-2 14 0,1-4 0 16,-1-2-12-16,6-3 0 15,-3-3 20-15,0 0-16 16,7 0 24-16,-1-3 17 16,-3-8-30-16,3 2 25 15,-6-1-40-15,-2 0 2 16,-1 0 10-16,2 3-9 16,-2-3-6-16,-1 3-19 15,0 0-84-15,-2 2-2 16,-3-4-137-16</inkml:trace>
  <inkml:trace contextRef="#ctx0" brushRef="#br0" timeOffset="46798.4127">1435 7562 49 0,'0'0'48'16,"0"0"12"-16,0 0 8 15,0 0 31-15,0 0-17 16,0 0-19-16,11-17 20 15,-11 15-62-15,0 1-8 16,0 1 25-16,0 0-37 0,0 0 10 16,0 0-10-16,0 0 11 15,0 0-24-15,0 0 10 16,0 0-8-16,0 7 7 16,0 6 5-16,0 1-2 15,0 2 1-15,0 0 15 16,6-3-12-16,1-3-4 15,-1-3 0-15,3-2 12 16,2-5-9-16,6 0-3 16,7 0 0-16,9-11 4 15,7-7-12-15,8-1-33 16,-3-3-118-16,-4 2-124 16</inkml:trace>
  <inkml:trace contextRef="#ctx0" brushRef="#br0" timeOffset="48739.8177">4287 8794 3 0,'0'0'65'15,"0"0"-17"-15,0 0 10 16,0 0-12-16,0 0-41 16,0 0 43-16,-5-16-28 15,5 16 1-15,-2-1-8 16,2 1-12-16,-3 0-2 16,3 0-11-16,0 0 12 0,0 0 8 15,0 0-8-15,0 0-12 16,0 0 2-16,-2 0-34 15,1 0-3-15,-1 3-37 16</inkml:trace>
  <inkml:trace contextRef="#ctx0" brushRef="#br0" timeOffset="49233.3304">4146 8864 340 0,'0'0'43'16,"0"0"-2"-16,0 0-23 16,0 0 51-16,0 0-35 15,0 0 18-15,-5 0-6 16,5 0-27-16,0 0 3 15,0 0-22-15,0 0 0 16,0 0-9-16,0 0 9 16,9 0 0-16,10 0-1 15,3 0 9-15,3 0-6 16,1 0-2-16,7-1 0 0,7-2 0 16,7 0 4-16,3-1-4 15,5 1 1-15,-2 1 10 16,4 2-17-16,-4 0 6 15,-2 0 0-15,-3 0 3 16,-5 0 2-16,-6 0-5 16,-3 0 0-16,-8 0 4 15,-5 0-9-15,-5 0 3 16,-10 0 2-16,-3 0 3 16,-3 0-3-16,0 0 0 15,0 0-1-15,0 0 0 16,0 0-26-16,0 0-85 15,-6 0-91-15,-9 0-68 16</inkml:trace>
  <inkml:trace contextRef="#ctx0" brushRef="#br0" timeOffset="50335.7709">5843 8787 347 0,'0'0'8'16,"0"0"6"-16,0 0-14 15,0 0 1-15,0 0 18 16,0 0-5-16,28 5-1 16,-7 0 25-16,0 0-37 15,3 2 9-15,-2-1 21 16,3 0-6-16,0-2 12 16,-2-1-30-16,-1 0 1 0,1 1 29 15,-6-3-36 1,5 1-1-16,-3-2 23 0,-2 0-23 15,-1 0 17-15,-3 0-17 16,1-3 0-16,-1-4 7 16,-4 4-2-16,-1-1-6 15,-1 1 1-15,-7 1 0 16,0 1 0-16,3 1-5 16,-3 0-35-16,0 0 17 15,0 0-97-15,0 0-37 16,0 4 21-16</inkml:trace>
  <inkml:trace contextRef="#ctx0" brushRef="#br0" timeOffset="53366.6252">7946 7911 49 0,'0'0'0'0,"0"0"-1"16,0 0-47-16</inkml:trace>
  <inkml:trace contextRef="#ctx0" brushRef="#br0" timeOffset="54055.7479">7946 7911 32 0,'-14'-14'75'0,"14"14"28"16,0 0-8-16,-1 0-34 0,1 0 46 16,-2 0-68-1,2 0 11-15,0 0-4 0,0-3-37 16,0-4 13-1,0-1-22-15,14-1 0 0,5-1 6 16,5-1-6-16,0-2 0 16,6 1-15-16,1-2 35 15,1 1-25-15,-1 2 5 16,3 0 0-16,-3 1-4 16,1 3 6-16,0 1-2 15,1-2 0-15,0 4 7 16,1 1-13-16,1 1 6 15,0 2 0-15,6 0 5 16,-1 0-5-16,2 0 0 0,1 0-3 16,-4 0 10-16,-3 0-7 15,4 3 0-15,-3 3 5 16,-1 2-12-16,-3-2 7 16,-3 1 0-16,-3 2-9 15,-4-2 22-15,-3 2-24 16,-1-2 11-16,-3 3 0 15,3 0-2-15,-5 2 2 16,0-1 0-16,2-1-1 16,-1 3 6-16,1-1 2 15,0-1-7-15,0 0 0 16,-1 0 5-16,-2 0 4 16,-1-2-9-16,-1-1 0 15,-1-1 2-15,-2-1 4 16,-2-2-6-16,-2-1 0 0,-1-1 19 15,-1 0-19-15,-1-1 0 16,-1 2-1-16,3-3 12 16,-3 1-11-16,0 3 0 15,0-3 0-15,0 3-15 16,0 1-32-16,0-1-94 16,0-4-187-16</inkml:trace>
  <inkml:trace contextRef="#ctx0" brushRef="#br0" timeOffset="56748.2745">4335 9817 36 0,'0'0'70'16,"0"0"0"-16,0 0-30 15,0 0-5-15,0 0 15 16,0 0-38-16,0 0 52 15,0-18-25-15,0 18-21 16,0 0 22-16,0 0-26 16,0 0-8-16,0 0-6 15,0 0 6-15,0 0-7 16,0 0 1-16,6 9 0 0,9 7 13 16,0 1-7-1,4 0-4-15,2 1-2 0,0-1 12 16,7-3 12-16,2-2-24 15,3-4 4-15,2-3 21 16,3-5-20-16,-2 0-5 16,-2 0 2-16,-3-2 2 15,-2-6 8-15,-6 0-12 16,-3 2 0-16,-5 1-4 16,-8 2 14-16,-4 3-10 15,-1-2 0-15,-2 2 4 16,0 0-11-16,0 0-5 15,0 0-53-15,0 0-15 16,0 0-95-16,0 0-75 0</inkml:trace>
  <inkml:trace contextRef="#ctx0" brushRef="#br0" timeOffset="62215.0435">4411 9844 128 0,'0'0'23'0,"0"0"6"16,0 0 8-16,0 0-25 0,0 0-4 16,0 0 42-1,0 0-37-15,-3 0 12 0,3 0 0 16,0 0-18-16,0 0 8 15,0 0-9-15,0 0-3 16,0 0 36-16,0 0-39 16,0 0 0-16,0 0 17 15,0 0-9-15,0 0-3 16,0 0-5-16,0 0 0 16,0 0-16-16,0 0 21 15,0 3-5-15,0-1 0 16,0 5 0-16,0 1 0 15,3 4 6-15,3 1-5 16,1 0 26-16,1-4-27 0,7 2 0 16,0-3 7-16,4-2 7 15,5-3 5-15,1 0-3 16,2-1-7-16,-1-2 32 16,-1 1-35-16,3-1-6 15,-4 0 9-15,0 0-7 16,-5 0 2-16,1 0-4 15,-4 0 0-15,-1-9 10 16,0 3 0-16,-5-2-10 16,-1 3 22-16,-3-1-19 15,0 2 9-15,-3 2-12 16,-3 0 0-16,3 1 3 16,-3 1-3-16,0 0 0 15,0 0-7-15,0 0-59 16,0 0-45-16,-6 0-136 0</inkml:trace>
  <inkml:trace contextRef="#ctx0" brushRef="#br0" timeOffset="62794.2653">4420 9888 173 0,'0'0'24'0,"0"0"-4"16,0 0 7-16,0 0 31 15,0 0 5-15,0 0-6 16,-8-13-10-16,8 13-31 16,0 0 25-16,0 0-38 15,0 0 6-15,0 0-2 16,0 0-7-16,0 0 0 0,8 6 35 16,4 1-21-1,6-1 9-15,2 3-9 0,0-1-14 16,4 0 35-16,0-2-35 15,1 1 0-15,3 0 6 16,-1-4 2-16,3 0-2 16,0-3-6-16,-3 0 4 15,3 0 2-15,-3-1-6 16,-1-7 0-16,-3-4 12 16,-3 0-12-16,-3 2 7 15,-2-3-7-15,-5 2 0 16,-2-1 9-16,-5 1-9 0,-3 0 0 15,0 2 2 1,0-2 8-16,0 4-20 0,0 1 10 16,0 3-46-16,0 1 37 15,0 2-95-15,0 0-69 16,-8 0-171-16</inkml:trace>
  <inkml:trace contextRef="#ctx0" brushRef="#br0" timeOffset="63416.7383">4436 9824 206 0,'0'0'4'16,"0"0"28"-16,0 0 19 15,0 0-18-15,0 0 13 0,0 0-8 16,-12-11-34-16,12 11 16 16,0 0-20-16,0 0-1 15,0 2 0-15,5 5 2 16,8 3 22-16,-4-1-14 16,2 2-2-16,5 1 9 15,-1 2-12-15,4 0-4 16,5-1 13-16,0-1-4 15,3-2 1-15,-3-5-10 16,6-1 0-16,0-4 10 16,-3 0-2-16,5-2-8 15,-3-10 23-15,0-5-15 16,0-3 28-16,-7-1-36 16,3 1 0-16,-7 3 19 15,0-2-19-15,-6 4 0 0,-2 2-1 16,-4 2 9-16,-4 5-6 15,1 0-2-15,-3 2 0 16,0 0-2-16,0 0 2 16,0 2-28-16,-6 2-35 15,-3 0-29-15,-1 2-59 16,-1 8-39-16</inkml:trace>
  <inkml:trace contextRef="#ctx0" brushRef="#br0" timeOffset="69280.8886">4290 9822 69 0,'0'0'66'0,"0"0"-42"15,0 0-13-15,0 0-2 16,0 0 35-16,0 0-24 16,0 0-9-16,0-7 30 15,0 5-37-15,0 0-3 16,0 1 0-16,3-1 12 15,-3 0-26-15,3 2 1 16,0 0-9-16,-1 0 14 16,1 0-47-16,0 0-4 15,0 0-23-15,1 0 13 16</inkml:trace>
  <inkml:trace contextRef="#ctx0" brushRef="#br0" timeOffset="69574.3207">4290 9822 107 0,'51'-7'37'15,"-51"7"1"-15,0 0 35 16,0-4 4-16,-4 1-41 16,4 1 54-16,0 2-60 15,0-2-19-15,0 2-1 16,0 0 7-16,0 0-29 15,0 0 12-15,0 0 0 16,0 0-15-16,0 0 15 0,0 0-29 16,0 0 12-16,0 0-19 15,0 0 33-15,-2 0-28 16,2 0 0-16,0 2 16 16,0 5-60-16,0-2 5 15,0-2-47-15</inkml:trace>
  <inkml:trace contextRef="#ctx0" brushRef="#br0" timeOffset="70250.1085">4381 9821 18 0,'0'0'105'16,"0"0"-87"-16,0 0 27 16,0 0-12-16,0 0-21 0,0 0 1 15,12-17-2-15,-9 13 8 16,-2 1-19-16,-1 2 0 15,2-1 24-15,-2 1-14 16,0 1 28-16,0 0 11 16,0 0-23-16,0 0 8 15,0 0-34-15,0 0 1 16,0 0 10-16,0 0-11 16,0 0 3-16,0 0-3 15,-2 0 5-15,-2 0 5 16,1 0-10-16,-3 0 0 15,3 0 0-15,0 0 2 16,1 0-2-16,-1 1 0 16,-1 5 4-16,1 0-7 0,0 3 3 15,3-2 0-15,-1-1-2 16,1 1 2-16,-2-4 0 16,2-2 0-16,0 1 5 15,0-2-3-15,0 0-2 16,0 0 0-16,0 0 1 15,0 0-1-15,0 0 0 16,0 0-1-16,0 0 8 16,0 0-2-16,0 0-5 15,0 0 0-15,0 0 20 16,0 0-10-16,0 0 11 0,0 0 2 16,0 0-20-1,0 0 30-15,0 0-33 0,0 0 0 16,0 0-5-16,0 0 5 15,5 0 0-15,8 0-4 16,1 1 12-16,2 4-11 16,0-1 3-16,2 1 0 15,0 0-1-15,0 2 1 16,-3-3-1-16,0 0-7 16,-5-2 16-16,4-2-2 15,-4 3-6-15,-1-3-22 16,3 0 16-16,-3 0-36 0,0 2-8 15,3-2-8 1,-2 0-78-16,1 0-60 0</inkml:trace>
  <inkml:trace contextRef="#ctx0" brushRef="#br0" timeOffset="74941.6471">10602 10536 187 0,'0'0'36'0,"0"0"7"15,0 0 15-15,0 0 45 16,0 0-22-16,0 0-20 0,0 0-20 15,8-22-23 1,-6 20-17-16,3 2 20 0,6 0-21 16,1 0 0-16,3 5 8 15,4 4 0-15,5 4-7 16,3-3-1-16,1 0 12 16,2-4-7-16,-2 1-5 15,0-6 0-15,-2-1 16 16,-2 0-15-16,-3 0 4 15,-3 0 7-15,-4-1-4 16,-3-3 13-16,-1 1-18 16,-5 0-3-16,-2 3 5 15,-3 0 5-15,0 0-10 16,1 0 0-16,-1 0-28 0,3 0 5 16,-1 0-74-16,-2 6-186 15</inkml:trace>
  <inkml:trace contextRef="#ctx0" brushRef="#br0" timeOffset="81866.7743">8208 12351 150 0,'0'0'116'16,"0"0"-113"-16,0 0 24 15,0 0-6-15,0 0 53 16,0 0-12-16,0 0-43 16,-1-4 12-16,1 3-7 15,0 1-23-15,0 0 64 16,0 0-62-16,0 0 0 15,0 0 42-15,0 0-32 0,-2 0 3 16,2 0-16-16,0 0 0 16,0 0 6-16,0 0-6 15,0 0 0-15,7 0-4 16,12 0 10-16,2 2-6 16,9 3 0-16,4-3 4 15,6 1-7-15,0 0 3 16,2 2 0-16,1-3 4 15,-1-1-4-15,-2 2-2 16,-4-2 0-16,-2 2 4 16,-4 1 8-16,0-1-10 15,0 0 0-15,0 2-1 16,1-3 1-16,2 2-1 16,1-4-1-16,2 0 4 0,0 0 0 15,1 0-2-15,-1 0 0 16,1 0-8-16,-2-4 14 15,-4 0-6-15,0-2 0 16,-2 1 7-16,-4-1-10 16,-1 0 3-16,-2 1 0 15,-6 2 6-15,1 0 0 16,-5 2 8-16,-1 0-14 16,0-1 9-16,0 2-8 15,-3 0-1-15,1 0 0 0,1 0 2 16,-4 0 5-1,-1 0-7-15,-1 0 0 0,-2 0 6 16,0 0-5-16,-2 0-1 16,0 0 0-16,0-1 5 15,0 1 0-15,0 0 1 16,0 0-6-16,0-2 0 16,0 2 3-16,0 0-3 15,0 0-30-15,0 0 15 16,0 0-41-16,0 0-10 15,0 0-23-15,0 7-40 16,-6 4-48-16</inkml:trace>
  <inkml:trace contextRef="#ctx0" brushRef="#br0" timeOffset="83638.1689">10837 12389 241 0,'0'0'19'16,"0"0"9"-16,0 0-28 16,0 0 0-16,0 0 14 15,0 0-4-15,0 0-3 16,8 0-5-16,-5 0 19 16,-1 0 41-16,-2 0-34 15,1 0 0-15,1 0 10 16,0 0-31-16,1 0 47 15,1 0-37-15,3 0-12 16,1 0 27-16,2 0-27 16,6 0-5-16,1 0 14 15,4 0-9-15,0 0 3 16,0 0-8-16,3 0 0 0,-1 0-6 16,0 0 11-1,-4 3-5-15,1-3 0 0,-5 1 2 16,-2-1 27-16,-3 0-24 15,-2 0 8-15,-2 0 33 16,-3 0-40-16,-2 0 3 16,2 0 5-16,-3 0-7 15,0 0-4-15,0 0-3 16,0 0 10-16,0 0-7 16,0 0-3-16,0 0 0 15,0 0 0-15,0 0 9 16,2 0-11-16,-2 0 2 0,0 0 0 15,0 0-13-15,0 0-34 16,0 4-71-16,0 4 23 16,0-4-200-16</inkml:trace>
  <inkml:trace contextRef="#ctx0" brushRef="#br0" timeOffset="87131.8849">7938 11255 189 0,'0'0'43'0,"0"0"1"16,0 0 113-16,0 0-81 16,0 0-46-16,0 0 47 15,0-26-51-15,0 23 43 16,0 0-69-16,0 2 19 16,0 1 15-16,0 0-27 15,0 0-7-15,0 0-7 0,-3 0 7 16,-6 0-2-1,-4 0 2-15,3 0 0 0,-5 1-1 16,3 6 13-16,0 2-10 16,-3 2-2-16,4 2 0 15,-2 3-11-15,4 1 15 16,0 2-4-16,2 1 8 16,7 0-1-16,0 0-14 15,0-1-5-15,0 2 12 16,13 0-26-16,8 4-5 15,2 0-5-15,9 3-31 16,8-2-51-16,4-4-50 16,3-5-149-16</inkml:trace>
  <inkml:trace contextRef="#ctx0" brushRef="#br0" timeOffset="87980.4283">10953 11129 237 0,'0'0'63'0,"0"0"20"0,0 0 35 15,0 0-51-15,0 0-18 16,0 0 42-16,-3-14-80 16,8 9 10-16,3 2 8 15,1 3-10-15,5-2 14 16,3 2-33-16,7 0 0 16,3 0 22-16,1 5-22 15,0 10 0-15,0 4-3 16,0 5 13-16,-2 4-14 15,-1 2 4-15,-4-1 0 16,-5 3-1-16,-3-1 1 16,-3 1 0-16,-7-1-2 15,-2 2 12-15,-1 3-10 16,0-3 0-16,0 3 0 16,-4-2 10-16,-4-3-10 15,-1 0 0-15,2-2 0 0,-5 3-29 16,-1-3-64-16,-1 2-100 15,1-9-167-15</inkml:trace>
  <inkml:trace contextRef="#ctx0" brushRef="#br0" timeOffset="89472.3285">14160 11260 381 0,'0'0'17'0,"0"0"52"15,0 0-62-15,0 0 21 0,0 0 53 16,0 0-35-16,4-30 0 15,-4 30-39-15,0 0 3 16,0 0-5-16,0 10-5 16,0 12-8-16,0 8 8 15,-1 0 8-15,-6 0 22 16,3-3-30-16,1-6 0 16,3-6 4-16,0-5-4 15,0-7 0-15,0-1 11 16,0-2-3-16,3 0-3 15,6-12-5-15,5-9 0 16,1-8 25-16,-2-4-25 16,-1-1 0-16,-3 2 0 0,-3 9 12 15,-1 6-12 1,-1 9 0-16,-4 6 0 0,0 2-23 16,0 0 22-16,0 3-38 15,-6 18 27-15,-8 13-25 16,-3 7-42-16,-1 2-204 15</inkml:trace>
  <inkml:trace contextRef="#ctx0" brushRef="#br0" timeOffset="91759.2777">5668 12995 424 0,'0'0'0'0,"0"0"-84"16,0 0-164-16</inkml:trace>
  <inkml:trace contextRef="#ctx0" brushRef="#br0" timeOffset="95230.4926">12462 14107 251 0,'0'0'56'15,"0"0"14"-15,0 0-52 16,0 0 4-16,0 0 61 15,0 0-9-15,0 0-3 16,0-4-29-16,0 4-35 16,0 0 38-16,3 0-45 15,7 0 0-15,6 0 3 16,11 0 7-16,11 0-10 16,13 0 0-16,10 0 1 15,9 0 3-15,8 0-4 16,3 0 0-16,5 0-10 15,4 0 10-15,-3 0-13 0,-5-3 9 16,-5-1-9-16,-9 1-16 16,-4 1 29-16,-12 0-4 15,-7-1 4-15,-12-2 0 16,-12 3 1-16,-11 2-6 16,-5 0 14-16,-5 0 8 15,0 0-15-15,0 0 0 16,0 0 40-16,0 0-23 15,0 0 4-15,0 0-13 16,0 0-3-16,0 0 3 16,0 0-10-16,0 0 0 15,0 0-3-15,1 0-7 16,2-3-7-16,1 3 7 0,0-2-21 16,0 2 22-1,-1-1 1-15,-3-1-14 0,2 1-3 16,-1 0-64-16,1-2-56 15,-2-1-147-15</inkml:trace>
  <inkml:trace contextRef="#ctx0" brushRef="#br0" timeOffset="96557.2168">3115 14583 436 0,'0'0'6'16,"0"0"7"-16,0 0 7 15,0 0-16-15,0 0 11 0,0 0 19 16,-17-7-31-16,17 7-2 16,8 0-1-16,10 0 17 15,7 0-1-15,2 0-16 16,-2 0 0-16,-3 0 18 15,-5 0-14-15,-7-4-3 16,-5 2 12-16,-4 2-11 16,-1-2 53-16,0-1-36 15,-13 1-19-15,-14 1 0 16,-10 1-34-16,-2 0 23 16,-3 3 10-16,4 10 1 15,3-2 11-15,10-1-11 0,11-5 2 16,8-1 9-1,6-3-11-15,0 1-16 0,0 0 13 16,8 3 3-16,13-2 3 16,6 1-3-16,8-3-2 15,4-1-12-15,5 0 14 16,0 0-56-16,0 0-44 16,-6-3-122-16</inkml:trace>
  <inkml:trace contextRef="#ctx0" brushRef="#br0" timeOffset="99714.6394">2284 10106 325 0,'0'0'0'0,"1"82"11"16,3-14 16-16,6 19-16 0,3 14 29 15,4 14 9-15,2 13-37 16,6 9 20-16,-2 14-23 16,4 9 1-16,-5 10 18 15,-8 8-23-15,-3-4-5 16,-11-6 17-16,0-14-8 16,-22-19-4-16,-9-14-2 15,-10-17 8-15,-11-12 40 16,-13-5-35-16,-11-9-12 15,-12-6 43-15,-9-8-33 16,0-10 33-16,-6-15-6 16,4-14-5-16,4-16 56 15,1-9-87-15,0-9 13 16,-2-28 15-16,4-21-32 16,1-20 7-16,4-19-8 0,4-19 9 15,7-16-28-15,1-24 19 16,5-13-4-16,4-17-18 15,8-5 12-15,8 4-1 16,10 4-2-16,10 13 9 16,13 6-22-16,10 9-2 15,7-1-40-15,11 8 40 16,23 2 2-16,15 1-12 16,15 7-21-16,10 6 6 15,4 3 17-15,10 9-20 0,0 9 27 16,9 7 24-16,6 13-32 15,-2 11 31-15,5 15-39 16,-3 16 34-16,-6 10 0 16,2 14 11-16,-3 10 0 15,-6 15 0-15,-8 1 0 16,-8 33 0-16,-5 19 2 16,3 22 2-16,-4 17 56 15,2 18-46-15,1 12-2 16,-3 12 3-16,-1 5-5 15,-6 4-1-15,-11-2 9 16,-10 2-9-16,-15-2 27 16,-8-5-36-16,-14-4 2 15,-3-13 6-15,-12-15-6 16,-18-12 5-16,-5-22-7 16,-3-17 4-16,7-14-22 15,2-8 5-15,11-12 2 0,2-9-68 16,2-10-307-16</inkml:trace>
  <inkml:trace contextRef="#ctx0" brushRef="#br0" timeOffset="101416.9651">6110 7593 474 0,'0'0'0'0,"0"0"0"15,0 0 2-15,0 0-2 16,0 0 0-16,-94-8 10 15,79 8-8-15,4 0 19 16,0 1-21-16,0 6 13 16,-4 3-6-16,-1 3-7 15,-3 5 0-15,-3 0 11 16,-3 4-5-16,0 3 11 16,-5 0-17-16,5 3 12 15,1 1 3-15,4 0-9 16,5 2-6-16,8 3 10 0,2 2 0 15,5 6-13-15,0 5 3 16,0 10 0-16,0 10-5 16,8 10 5-16,5 7 0 15,2 3 3-15,2 3 3 16,2-1-6-16,2-1 0 16,3-8 0-16,-2-10 0 15,5-6 0-15,0-7 0 16,7-8-6-16,5-5 13 15,3-8-12-15,8-10 5 16,7-6 0-16,10-6 9 16,8-11-9-16,5-3 0 15,-2-3 5-15,-5-18-4 16,-3-12 1-16,-4-8-2 0,1-7 0 16,-5-7-10-1,-5-7 10-15,-6-5-5 0,-15-3-1 16,-9-5-4-16,-13 1 8 15,-11-1-1-15,-3 2 3 16,-6-2-9-16,-19-3 9 16,-9 2 0-16,-9 1-4 15,-8 5 12-15,-9 6-8 16,0 3 0-16,-6 5 0 16,-2 8 46-16,-5 7-46 15,-7 5 0-15,2 11 30 16,-1 10-24-16,6 7 2 0,2 8-8 15,3 0 0-15,-2 11-5 16,2 12-7-16,-1 11-11 16,2 9 7-16,3 5-54 15,4 10 5-15,6-2-85 16,9-3-188-16</inkml:trace>
  <inkml:trace contextRef="#ctx0" brushRef="#br0" timeOffset="103105.4628">8265 7799 371 0,'0'0'4'0,"0"0"48"15,0 0-44-15,0 0 13 16,0 0-15-16,0 0 11 15,-83-47 45-15,70 41-29 16,-4 4-25-16,-1 0 19 16,1 2-19-16,-5 0-8 15,0 0 0-15,-2 12 14 16,-3 0-20-16,-1 5 6 16,-1 2 0-16,-1 0 0 15,5 3 5-15,1 2-4 0,6 3-1 16,-1 4 0-1,7 9-16-15,-1 10 16 0,4 10 0 16,1 13 5-16,1 5-1 16,7 3-8-16,0-3 1 15,0-7 3-15,10-4-2 16,10-4 2-16,15-3 0 16,7-7 3-16,12-4 1 15,11-5 2-15,10-5-6 16,10-4 0-16,8-7 11 15,1-7-11-15,5-4 0 16,-2-9 2-16,-2-4 8 16,1-4-10-16,-1-8 0 15,-6-15 7-15,-9-10 6 0,-8-11-13 16,-8-7 0 0,-8-8-6-16,-6-8 7 0,-13-7-2 15,-13-4-7-15,-10-4-5 16,-14-2-1-16,0-3 14 15,-29 1-15-15,-16 2 9 16,-16 6-20-16,-13 7 13 16,-17 4-3-16,-12 9 16 15,-15 5-12-15,-9 11 17 16,-16 10-5-16,-6 13 14 16,-12 15-6-16,-8 4 15 15,5 14-23-15,3 20-16 16,13 12 7-16,20 10-26 0,16 8-25 15,18 7-113 1</inkml:trace>
  <inkml:trace contextRef="#ctx0" brushRef="#br0" timeOffset="244375.9725">4345 9868 163 0,'0'0'42'0,"0"0"24"15,0 0 6-15,0 0-14 16,0 0-4-16,0 0-24 16,0 0-29-16,-10 0 42 15,10 0-43-15,0 0 0 16,0 0 20-16,0 0-15 16,0 0-6-16,0 1 1 15,12 8 0-15,1 3 23 16,8 4-13-16,6 2-1 0,6 2 19 15,1 0-20 1,9-1 12-16,2-1-20 0,3 0 0 16,4-4 26-1,3-2-16-15,3-1-10 0,3-5 31 16,7 0-20-16,7-5 22 16,11-1-33-16,5 0 0 15,4-2 14-15,4-8-7 16,-1 1-7-16,1 1 3 15,-7 4 4-15,-10 1 1 16,-7 1-8-16,-13 2 0 16,-11 0 15-16,-8 0-10 0,-10 0-5 15,-12 0 16 1,-8 0-15-16,-7 0 9 0,-4 0-10 16,-2-3 0-16,0 1 40 15,0-4-40-15,-12 0-11 16,-15 3-31-16,-12 3-54 15,-8 0-33-15,-9 0-9 16,-5 6-33-16,-3 1 24 16</inkml:trace>
  <inkml:trace contextRef="#ctx0" brushRef="#br0" timeOffset="244824.4605">4803 10081 328 0,'0'0'55'0,"0"0"-41"16,0 0-14-16,0 0 12 15,0 0 37-15,0 0 32 16,-27-65-40-16,27 65-1 16,0 0 48-16,0 0-86 15,0 0-2-15,0 0 0 16,9 0 8-16,14-2-8 15,6 2 8-15,9-7-5 16,12 1 47-16,13-1-49 16,12-4 24-16,7 3-9 15,1 1-3-15,-2 1-11 0,-4 0-2 16,-3 1 0-16,-9-1 2 16,-8 0-2-16,-10 3 0 15,-12-2 6-15,-11 1 4 16,-11 2-14-16,-7 2 4 15,-3 0 0-15,-3 0 23 16,0 0-19-16,0 0 28 16,0 0 7-16,0 0-39 15,0-1 20-15,0-1-20 16,0 2-6-16,0-3-17 16,0 1-54-16,0 0-27 15,3-1-36-15,9-1-151 16</inkml:trace>
  <inkml:trace contextRef="#ctx0" brushRef="#br0" timeOffset="247038.9333">14090 9079 420 0,'0'0'92'0,"0"0"-42"16,0 0 16-16,0 0 71 16,0 0-82-16,0 0 11 15,0 0 7-15,-25-23-35 16,11 23-14-16,-6 0-24 16,-3 14 14-16,-3 5-9 15,4 3-5-15,7 4 0 16,9 1-11-16,6-1 14 15,0-1-3-15,18-2 0 16,7-6 9-16,5-4-19 16,3-3 10-16,-3-3 0 0,-3-2 3 15,-8-1 2-15,-7 1-5 16,-6 1 0-16,-4 0 2 16,-1 5-14-16,-1 1 12 15,0 4 0-15,-7 1 9 16,-7 1-8-16,-2 0 1 15,2-2-2-15,1-2 9 16,5-3-2-16,3 0-7 16,1-5 0-16,3 0-23 15,-1 1-22-15,-1-5-100 16,3-2-124-16</inkml:trace>
  <inkml:trace contextRef="#ctx0" brushRef="#br0" timeOffset="248171.0284">16485 8064 478 0,'0'0'35'15,"0"0"-10"-15,0 0-16 16,0 0-5-16,0 0-4 16,0 0 4-16,99-25 52 15,-73 25-36-15,-1 0-8 16,0 0 22-16,-4 11-27 16,-4 4-3-16,-6 1-4 15,-2 3 0-15,-7-2 16 16,-2-1-16-16,0 2 0 15,-4-4 13-15,-6-2-8 16,-2-1 6-16,2 0-11 16,2-6 3-16,5-1-3 0,2-4 0 15,1 0 0-15,0 0-3 16,0 0 9-16,0 0-12 16,0 3 5-16,0 0 1 15,1 1-2-15,7 1 3 16,1 0-1-16,2 0 0 15,0 0 10-15,0 0-13 16,-1-3 3-16,-3 0 0 16,2 1 1-16,0-1-1 15,-1 0 0-15,2 1-5 16,1-3-85-16,0 0-162 16</inkml:trace>
  <inkml:trace contextRef="#ctx0" brushRef="#br0" timeOffset="252453.2912">17214 7810 358 0,'0'0'123'0,"0"0"-73"16,0 0 40-16,0 0-26 16,0 0 5-16,0 0 21 15,0 0-57-15,-20-27-13 16,9 27 21-16,-2 0-33 15,1 5 0-15,0 6-8 16,3 1 3-16,6 4-14 16,3-3 11-16,0 0 0 15,0 2-4-15,9-2 12 16,6-2-8-16,3-1 0 0,0-1 2 16,-5 0-9-1,0-1 7-15,-3-3 0 0,-6 2 0 16,-2 0 5-16,-2 3-8 15,0 2 3-15,-3 0 0 16,-13 2 2-16,-1 0-2 16,-2 0 0-16,0-1 8 15,4-3 2-15,7-2-15 16,3-4 5-16,2 1-13 16,3-1 4-16,0-1-126 15,5-3-91-15,5 0-305 16</inkml:trace>
  <inkml:trace contextRef="#ctx0" brushRef="#br0" timeOffset="253615.1064">16318 9546 635 0,'0'0'28'15,"0"0"-13"-15,0 0-22 16,0 0 8-16,90-34-1 15,-71 34 23-15,-4 0-11 16,-2 0-3-16,-7 8-9 16,-6 9 0-16,0 7 10 15,-3-1 8-15,-18 3-7 16,-4-2 18-16,1-5-20 16,3-4 18-16,5-3-27 0,7-7 7 15,6-3-1-15,3-2-1 16,0 0-5-16,0-5 10 15,0-7-5-15,12 1-10 16,1 1 5-16,1 2 0 16,-4 6-4-16,-1 2 4 15,-1 0-7-15,-1 0-2 16,5 10 18-16,-1 4 19 16,1 3-28-16,-1 2 5 15,0-3 4-15,1-2-9 16,4-3 0-16,5-4-4 15,5-5-83-15,2-2-116 16,3-9-346-16</inkml:trace>
  <inkml:trace contextRef="#ctx0" brushRef="#br0" timeOffset="253906.9454">16775 9631 630 0,'0'0'62'0,"0"0"-28"16,0 0 41-16,0 0 1 15,0 0 7-15,0 0-72 16,-41 9 1-16,41 2-3 16,0 1-3-16,0 1-6 15,14-4 0-15,2-1 5 16,1-4 6-16,2-4-11 0,-5 0 1 16,0 0-7-1,-3-12 7-15,-5-5-1 0,-1-2 7 16,-5-3 1-16,0 2-8 15,-4 1 0-15,-8 5 0 16,-3 4 4-16,-3 2-4 16,1 6-39-16,-6 2-71 15,-4 0-80-15,-4 3-155 16</inkml:trace>
  <inkml:trace contextRef="#ctx0" brushRef="#br0" timeOffset="254552.8702">15314 9564 659 0,'0'0'81'15,"0"0"-72"-15,0 0 5 16,0 0-8-16,0 0 43 15,0 0 29-15,0 63-73 16,0-39-3-16,0-2 6 16,0-4-3-16,0 0-5 15,0-8 0-15,0-1-74 0,0-4 42 16,0-5-109-16,0 0 3 16,-1 0-28-16,-2-7-73 15,0-3 239-15,3 5 38 16,0 3 118-16,0 2 27 15,0 0-93-15,0 0-1 16,0 0-27-16,7 0-59 16,13 0 60-16,5 1-55 15,9 7 1-15,7 0 2 16,8 2-11-16,3-1-60 0,4-7-183 16</inkml:trace>
  <inkml:trace contextRef="#ctx0" brushRef="#br0" timeOffset="256451.8002">18444 9261 726 0,'0'0'34'0,"0"0"-7"15,0 0-8-15,0 0 12 16,0 0 82-16,0 0-92 16,10 0-15-16,14-1 19 15,4-5-22-15,1 1-4 16,-3 0 1-16,-2 4-56 16,-3-4-3-16,-4 2-50 0,-4 0-60 15,-4-4-66-15</inkml:trace>
  <inkml:trace contextRef="#ctx0" brushRef="#br0" timeOffset="256730.011">18555 9140 546 0,'0'0'119'0,"0"0"-110"16,0 0-2-16,0 0 9 15,0 0-11-15,0 0 35 16,83-8-40-16,-66 14 7 0,-3 5 6 16,-2 4-13-1,-6 0 0-15,-6 2 0 0,0 2 7 16,0 3 20-16,-9-2-21 16,-6-1-3-16,3-2 17 15,3-3-18-15,5-5-4 16,4-3-42-16,0-6-164 15,10-3-281-15</inkml:trace>
  <inkml:trace contextRef="#ctx0" brushRef="#br0" timeOffset="257342.9232">19722 8104 606 0,'0'0'23'16,"0"0"-17"-16,0 0-4 15,0 0 79-15,0 0-46 16,0 0-5-16,-75 27 5 16,74-15-34-16,1 2 4 0,0 2-10 15,9-1 19-15,12 0-10 16,3 0-4-16,3-1 0 15,1 1 3-15,-3 0 3 16,-7-1-1-16,-6 0-5 16,-7-1 3-16,-5 4 20 15,0 1-19-15,-17 0 43 16,-8 2 7-16,-7-1-46 16,-1-3 11-16,7 0-19 15,5-2-2-15,9-2-15 16,10-4-144-16,2-7-206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27:25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7016 6151 57 0,'0'0'285'0,"0"0"-246"15,0 0-24-15,0 0-3 0,0 0 39 16,0 0-16-16,0 0 32 15,-5-50-14-15,5 45-40 16,0 2 34-16,0 2-13 16,0 1-18-16,0 0 6 15,0 0-22-15,0 0-6 16,0 4-10-16,0 13 16 16,0 10 9-16,0-1-9 15,0-1 0-15,0-1 9 16,0-10-4-16,4-2-5 15,-1-7 2-15,0-2 2 16,2-3 6-16,-1 0-8 16,4 0 0-16,5 0 36 0,7-5-35 15,7-14-1-15,11-3-2 16,2 0-2-16,5 0-41 16,1 6-84-16,-2 2-140 15</inkml:trace>
  <inkml:trace contextRef="#ctx0" brushRef="#br0" timeOffset="589.3635">10589 6127 563 0,'0'0'18'0,"0"0"-4"15,0 0-10-15,0 0 32 16,0 0-33-16,0 0 2 0,0-20 22 16,0 20-23-1,5 0-3-15,5 4 18 0,2 6-18 16,3-2 25-16,1 0-22 15,5-3-4-15,1-1 6 16,4-1 5-16,6-3-11 16,3 0 0-16,4 0-24 15,3 0-74-15,-1 0-228 16</inkml:trace>
  <inkml:trace contextRef="#ctx0" brushRef="#br0" timeOffset="1068.4032">14272 6212 791 0,'0'0'9'0,"0"0"-8"16,0 0-1-16,0 0 0 15,0 0-49-15,0 0-14 16,-16-21-44-16,30 28-42 16,9-2-92-16</inkml:trace>
  <inkml:trace contextRef="#ctx0" brushRef="#br0" timeOffset="3966.845">7160 7245 216 0,'0'0'63'15,"0"0"-59"-15,0 0-4 16,0 0 0-16,0 0 5 16,0 0 12-16,0 0 36 0,0 0-22 15,0 0 40 1,0 0-55-16,0 0 15 0,0 0 23 15,0 0-45-15,0 0 0 16,0 0-9-16,0 0-38 16,0 0 10-16,0 0-37 15,0 5-50-15,0 5-18 16</inkml:trace>
  <inkml:trace contextRef="#ctx0" brushRef="#br0" timeOffset="4716.8366">4527 8395 461 0,'0'0'1'0,"0"0"0"15,0 0-2-15,0 0-28 16,0 0 4-16,0 0 23 16,0-31 4-16,3 28-4 15,5 3-55-15,-1 0-112 16</inkml:trace>
  <inkml:trace contextRef="#ctx0" brushRef="#br0" timeOffset="5879.4584">6624 8243 122 0,'0'0'183'15,"0"0"-173"-15,0 0 32 0,0 0 8 16,0 0-36-16,0 0 17 15,-8 0-22-15,8 0-4 16,0 0 18-16,0 0-13 16,0 0-10-16,0 0 3 15,0 0 6-15,0 0-14 16,0 0 5-16,0 0-41 16,0 0-10-16,0 0-101 15,4 0 25-15</inkml:trace>
  <inkml:trace contextRef="#ctx0" brushRef="#br0" timeOffset="8444.7134">10950 7321 376 0,'0'0'41'0,"0"0"-16"16,0 0 21-16,0 0 11 15,0 0-16-15,0 0 5 16,-5-16 0-16,5 13 0 16,0 0-1-16,0-1-34 0,0 4-4 15,0 0 1-15,0 0-7 16,0 0-1-16,0 0-7 15,0 0-24-15,0 0-2 16,0 0-70-16,0 4-30 16,0 5-39-16</inkml:trace>
  <inkml:trace contextRef="#ctx0" brushRef="#br0" timeOffset="9877.4581">10644 8246 229 0,'0'0'60'0,"0"0"7"0,0 0 3 16,0 0-20-16,0 0 8 16,0 0 25-16,-7-13-22 15,5 11-17-15,1-1-1 16,1 1-7-16,0 2-6 15,-2 0-21-15,2 0-6 16,0 0 10-16,0 0-13 16,0-2-1-16,0 2-1 15,0 0-15-15,0 0-22 16,0 0-27-16,-1 0-23 16,-2 8-28-16,-1 6-42 0,-4-3-133 15</inkml:trace>
  <inkml:trace contextRef="#ctx0" brushRef="#br0" timeOffset="12119.0462">14051 7383 434 0,'0'0'1'16,"0"0"-1"-16,0 0 25 0,0 0-22 15,0 0 21-15,0 0 35 16,0 0-17-16,-6-36 12 16,6 34-21-16,0 2-24 15,0 0 31-15,0 0-40 16,0 0 20-16,0 0-10 16,0 0-2-16,0 0-2 15,0 0-6-15,0 0 0 16,0 0-11-16,0 0 12 15,0 0-1-15,0 0 0 16,0 0 7-16,0 0-3 16,0 0-4-16,0 0 0 15,0 0-6-15,-1 0 6 16,-9 0-25-16,0 4-93 16,0 5-30-16,1 2-131 0</inkml:trace>
  <inkml:trace contextRef="#ctx0" brushRef="#br0" timeOffset="13460.0371">14054 8375 138 0,'0'0'126'0,"0"0"-43"16,0 0 6-16,0 0-46 0,0 0 24 16,0 0 10-1,-21-6-16-15,18 5 9 0,3 1-26 16,-2 0-12-16,2 0 29 15,-1 0-59-15,-2 0 21 16,3 0-2-16,0 0-15 16,0 0 4-16,0 0-10 15,0 0 0-15,0 0 0 16,0 0 0-16,0 0 0 16,0 0-2-16,0 0 5 15,0 0-5-15,0 0 2 16,0 0 0-16,0 0 1 0,0 0-1 15,0 0-4 1,0 0-30-16,0 0-38 0,0 0-44 16,0 0-64-16,0 0-78 15,0 0-31-15</inkml:trace>
  <inkml:trace contextRef="#ctx0" brushRef="#br0" timeOffset="16979.3511">17469 7277 79 0,'0'0'153'16,"0"0"-143"-16,0 0 6 16,0 0-13-16,0 0-3 15,0 0 47-15,0 0-24 0,0 0 5 16,0 0-3 0,0 0-11-16,0 0 29 0,0-2-41 15,0 2 1-15,0-1 31 16,0-1-21-16,0 2-1 15,0-1 11-15,0 1-13 16,0-1 29-16,0 1-36 16,0 0-2-16,0 0 32 15,0 0-31-15,0-2 16 16,0 2-18-16,0 0 7 16,0 0 8-16,0 0-13 15,0 0 5-15,0 0 31 0,0 0-29 16,0 0 15-1,0 0-18-15,0 0-1 0,0 0 12 16,0 0-17-16,0 0 0 16,0 0-4-16,0 0 4 15,0 0 0-15,0 0-4 16,0 3 4-16,0 0-4 16,0 0 6-16,0-2-2 15,0 0 4-15,0-1-1 16,0 0-3-16,0 0 0 15,0 0 0-15,0 0 7 16,0 0-7-16,0 0-18 16,0 0 12-16,0 0-61 15,0 6-20-15,0 0-44 16,-2 5-14-16,-4 0-87 0</inkml:trace>
  <inkml:trace contextRef="#ctx0" brushRef="#br0" timeOffset="19234.3642">17340 8235 339 0,'0'0'59'15,"0"0"-30"-15,0 0 36 16,0 0-33-16,0 0 12 15,0 0 13-15,0-21-19 16,0 20 2-16,0-2-20 16,0 1-10-16,0 1-5 15,0 0-5-15,1-1-26 16,6 1-13-16,3-5-143 0,-1-1-268 16</inkml:trace>
  <inkml:trace contextRef="#ctx0" brushRef="#br0" timeOffset="20404.0621">20417 6892 301 0,'0'0'16'16,"0"0"23"-16,0 0-1 16,0 0-18-16,0 0 31 15,0 0 2-15,-3-43-5 16,3 40 13-16,0 3-33 16,0-1-2-16,0 1-26 15,0 0 1-15,0 0-3 16,0 5-11-16,0 13 13 0,0 6 6 15,0 9 0 1,0 7 5-16,-4 3 26 0,2-1-1 16,0-3 3-16,2-6-37 15,0-6 2-15,0-5 10 16,0-1-11-16,3-3-3 16,2-4 5-16,0-5-5 15,-1-2 5-15,-2-4-5 16,1-1 0-16,0-2 21 15,6 0-20-15,7-17 57 16,8-12-36-16,4-7-16 16,0-5 5-16,-3-2-11 15,-2 1 0-15,-6 4 5 16,-3 9-4-16,-3 3-1 0,-4 10 0 16,-2 7-10-1,-2 2-23-15,1 7-60 0,2 0-59 16,3 0-138-16,2 10-1 15</inkml:trace>
  <inkml:trace contextRef="#ctx0" brushRef="#br0" timeOffset="20908.7391">20588 7559 254 0,'0'0'97'0,"0"0"-67"16,0 0 42-16,0 0-30 16,0 0 3-16,0 0 33 15,-1-32-46-15,13 16 25 16,6 2-23-16,0 0 25 15,1-2-33-15,3-1-12 16,0 0 2-16,-2-1-6 16,0 0 4-16,-4-2-2 15,0-3 4-15,-3 4-16 0,-5-3 5 16,0 5-1-16,-7 3-4 16,-1 4 0-16,0 3 1 15,0 5-7-15,0 2 6 16,0 0-4-16,0 0-10 15,0 5 14-15,-11 16-3 16,-3 9 3-16,0 3 0 16,7-2 1-16,6-4-1 15,1-9 0-15,0-5 4 16,14-5-1-16,8-4 7 16,7-4-10-16,7 0 0 15,4-8-6-15,-2-9-73 16,-5-3-82-16,-10-2-96 0,-9 5-130 15</inkml:trace>
  <inkml:trace contextRef="#ctx0" brushRef="#br0" timeOffset="21382.1123">20266 7824 333 0,'0'0'71'16,"0"0"-8"-16,0 0-52 15,0 0 47-15,0 0 6 16,0 0-8-16,-31 0-4 15,31 0-49-15,0 0 7 16,0 0 25-16,6 0-34 16,13 3 26-16,8 0 34 15,6-2-25-15,4-1 1 16,5 0-25-16,3-1-7 16,1-9 28-16,2 0-27 15,-1 0-6-15,-2 0 15 16,-4-1-15-16,-3 1 4 15,-6 2-4-15,-7-1 0 0,-5 3 3 16,-6 2-1-16,-5 3-3 16,-4 0 1-16,-5 1-19 15,0 0 7-15,0 0-83 16,0 0-40-16,0 4 5 16,-12 13 7-16,-7 3-75 15,-5-1-86-15</inkml:trace>
  <inkml:trace contextRef="#ctx0" brushRef="#br0" timeOffset="21982.811">20405 8210 286 0,'0'0'42'0,"0"0"31"15,0 0-4-15,5-72-39 16,2 54 81-16,-4 2-45 16,0 5 7-16,-1 3-22 15,-1 5 11-15,1 3-8 16,-2 0-49-16,1 0 1 15,3 11-10-15,-2 18 16 0,-1 14-12 16,-1 11 31-16,0 1-16 16,0-7 18-16,0-6-26 15,0-11-5-15,0-6 27 16,3-9-23-16,3-7-6 16,-1-5 3-16,4-4 0 15,4 0 15-15,4-8-17 16,7-18 1-16,3-7 10 15,-2-4-3-15,-3 2-10 16,-8 7 1-16,-1 8 0 16,-6 7-3-16,-2 7 1 15,-5 6 2-15,1-3-10 16,-1 3 6-16,0 0-2 0,0 9-1 16,0 9 7-16,0-2 5 15,2 0-5-15,2-7 0 16,1-3 1-16,2-2 5 15,4-4-6-15,4 0 0 16,10-3 3-16,5-16 3 16,5-8-6-16,3-6-36 15,-5-2-1-15,-4 4-123 16,-7 5-35-16,-9 11-149 16</inkml:trace>
  <inkml:trace contextRef="#ctx0" brushRef="#br0" timeOffset="22380.4456">20877 8518 489 0,'0'0'141'0,"0"0"-141"15,0 0 0-15,0 0 15 16,0 0 15-16,0 0 76 15,25 3-8-15,-7-23-69 16,4-6-7-16,4-2-21 16,-3-2 4-16,-1-1 11 15,-3-2-12-15,-5 2-8 0,-3 3 8 16,-3 8-4-16,-4 8 0 16,-3 7-5-16,-1 5 5 15,0 0-2-15,-5 13 4 16,-14 14-2-16,-1 8 11 15,3 4-3-15,4-3 15 16,7-4-20-16,6-4-3 16,0-9 13-16,0-4-13 15,12-5 0-15,8-7 3 16,10-3-3-16,6 0-4 16,6-13-104-16,-5-9-121 15,-5-6-247-15</inkml:trace>
  <inkml:trace contextRef="#ctx0" brushRef="#br0" timeOffset="26031.6806">7118 9343 142 0,'0'0'28'15,"0"0"-28"-15,0 0 66 16,0 0-2-16,0 0 50 16,0 0-35-16,0 0-28 15,30-61-2-15,-27 57 6 16,-3 1-19-16,1 3 27 15,-1-1-37-15,0 1-14 0,0 0 30 16,0 0-35-16,2 0 1 16,-2 0-8-16,0 4 5 15,3 14 0-15,2 10 14 16,-1 4 3-16,-1 4 33 16,0-2-50-16,1-4 14 15,2-4-13-15,2-7-5 16,0-5 18-16,0-3-19 15,4-5 0-15,-2-3 19 16,1-3-19-16,1 0 0 16,6-7 10-16,4-12 2 15,-1-4-11-15,3-2-1 0,-3 0 0 16,-3 0 4-16,0 2-4 16,-1 3-32-16,0 3-14 15,2 2-46-15,-2 5-21 16,2 0-122-16,2-1-123 15</inkml:trace>
  <inkml:trace contextRef="#ctx0" brushRef="#br0" timeOffset="28408.9652">10298 9333 222 0,'0'0'87'16,"0"0"-57"-16,0 0 8 15,0 0-27-15,0 0 1 16,0 0 42-16,0-4-36 15,0 4 6-15,0 0-4 0,3 0-2 16,-3 0 42-16,2 0-38 16,-2 0 4-16,0 0 24 15,0 0-41-15,0 0 22 16,0 0-17-16,0 2-3 16,0 8 29-16,1 2-8 15,1 3-14-15,-1 2 16 16,1 1-24-16,-1 1 2 15,1-2 9-15,1 0-16 16,-2-1 12-16,1-2-17 16,0 3 0-16,3-2 7 15,-2 0-7-15,0-4 0 0,1-2 0 16,1-3 9 0,1-1-8-16,-2-4-1 0,2-1 0 15,-1 0 10-15,4 0-3 16,1-9 2-16,7-10-2 15,-2-4 6-15,1-2-2 16,0 0-11-16,-4 1 0 16,2 4-3-16,-1 2 5 15,1 4-3-15,-1 3 1 16,-3 2-35-16,1 4 23 16,0 2-34-16,2 3-16 15,-2 0 3-15,3 0-46 16,2 4-1-16,4 7-13 0,1-3-99 15</inkml:trace>
  <inkml:trace contextRef="#ctx0" brushRef="#br0" timeOffset="32346.9954">13615 9356 224 0,'0'0'26'15,"0"0"-22"-15,0 0 18 16,0 0-13-16,0 0 36 16,0 0 26-16,0-17-35 15,0 17 12-15,0-3-42 0,0 3 11 16,0 0 1 0,0 0-8-16,0 0 9 0,0 0-9 15,0 0-2-15,0 0 46 16,0-2-51-16,0 2 11 15,0 0 23-15,0 0-26 16,0 0 5-16,0 0-16 16,0 0 6-16,0 0 4 15,0 10 2-15,2 4-12 16,2 6 32-16,0 1-24 16,0-4 12-16,0 2-20 15,1-4 0-15,-2-3 35 16,0-2-33-16,-3-1-2 15,3-1 21-15,-2-3-19 16,-1-1 17-16,2-4-8 0,-2 0-9 16,1 0 61-16,-1 0-53 15,2 0 14-15,-2 0 10 16,10-3-29-16,-1-11 19 16,6-6-24-16,2 1 0 15,2-3-2-15,-3 4 2 16,-1-1 0-16,-3 3-3 15,-4 2 3-15,-1 4-3 16,-1 3-24-16,-3 4-30 16,0 0 23-16,0 3-92 15,4 0-5-15,8 0-34 16,1 0-68-16</inkml:trace>
  <inkml:trace contextRef="#ctx0" brushRef="#br0" timeOffset="34612.2398">17079 9322 220 0,'0'0'24'16,"0"0"-11"-16,0 0 44 15,0 0-27-15,0 0 17 16,0 0 48-16,0 0-73 16,0-51 39-16,0 46-9 15,0 0-14-15,1-1 10 0,1 0-21 16,-1 1-11-16,1 4 56 16,-2-1-61-16,0 2 31 15,0 0-11-15,0 0-19 16,0 0 9-16,0 0-21 15,0 0 7-15,0 0-3 16,0 8-1-16,2 6-3 16,-2 5 3-16,3 1 2 15,1 2 8-15,-1-2-13 16,0-3 1-16,1 2-2 16,-1-5 1-16,2 3 0 15,-1 0 19-15,1-2-17 16,-1-2 9-16,-3-4-11 15,2 0 8-15,0-4-1 0,-1-2-6 16,1-1-1-16,-3-2 3 16,3 0 6-16,2 0 3 15,5 0-12-15,2-9 0 16,9-8 38-16,0-5-38 16,3-5 0-16,-1-1-2 15,1-2 8-15,-3 1-5 16,0 0-1-16,0 5 0 15,-6 6-1-15,0 4 1 16,-8 4 0-16,-1 4-3 16,-4 3-14-16,1 3 7 15,-2 0-46-15,3 0-58 16,-1 12-9-16,-3 7-75 16,0 0-237-16</inkml:trace>
  <inkml:trace contextRef="#ctx0" brushRef="#br0" timeOffset="37297.028">6126 9779 43 0,'0'0'57'0,"0"0"-53"16,0 0-2-16,0 0 3 16,0 0 9-16,0 0-13 15,-19-22 33-15,19 22 16 16,0 0-43-16,0 0 7 15,0 0 15-15,0 0-7 0,0 0 24 16,0 0-9-16,0-2 25 16,0 2 6-16,0 0-35 15,0 0 9-15,0 0 6 16,0 0-36-16,0 0 33 16,0 0-43-16,0 0-1 15,0 0 39-15,0 0-32 16,0 0-3-16,0 0 14 15,0 0-13-15,0 0 16 16,0 0-22-16,0 0 13 16,0 0-23-16,0 0 10 15,0 0 0-15,4 0-2 16,5 0 18-16,2 2-17 0,2 1 1 16,1 3 0-16,2-3-6 15,-1 2 11-15,1-2-5 16,2 0 0-16,0 2 3 15,0-1-1-15,-3 1-2 16,3 0 0-16,-2-3-4 16,1 1 13-16,6-3-9 15,-6 0 0-15,7 0 1 16,-2-3 19-16,2-9-17 16,1 0-2-16,4-2 41 15,-2 1-41-15,-1 3 0 16,0-1-1-16,-1 1 1 15,-2 1 10-15,-1 0-11 0,-3 1 0 16,-2 0 12 0,-1-1-7-16,-4-2 2 0,1 2-3 15,-4-1 8-15,0 0-4 16,0 1-8-16,-4 4 0 16,2-2 0-16,1 2 0 15,-2 0 0-15,-1 2-2 16,-1 2 9-16,1 0-12 15,-3-1 5-15,1 2-1 16,-3 0-9-16,0 0 10 16,0 0-6-16,0 0 1 15,0 0-28-15,0 0 28 0,0 0-34 16,0 7 9-16,-6 5 27 16,-6-2-36-16,0 2 2 15,2-2 28-15,-4 0-34 16,1-1 7-16,-5 2-35 15,0-3-75-15,-3-1-57 16</inkml:trace>
  <inkml:trace contextRef="#ctx0" brushRef="#br0" timeOffset="38400.3856">6128 9852 113 0,'0'0'60'15,"0"0"-19"-15,0 0-12 16,0 0 2-16,0 0 64 16,0 0-30-16,0 0-31 15,0 0 11-15,0 0-19 0,0 0 9 16,0 0-16-16,0 0-12 16,0 0 10-16,0 0-17 15,0 0 0-15,7 0 7 16,-1 0 3-16,5 3 2 15,2 1 9-15,0-2-17 16,4 1 26-16,-1-1-19 16,2 0-9-16,2-2 21 15,3 0-23-15,0 0 0 16,2 0 4-16,-2-7 2 16,-1 1 1-16,5-5-7 15,-2 2 0-15,-1-1 9 16,-3 0-9-16,4-1 0 15,-4-2-1-15,4 1 7 16,-2-2 3-16,2-2-9 0,2-1 0 16,0-3 1-16,1 2-1 15,-4 0-6-15,0 1 6 16,-5 2 0-16,-2 5 9 16,-5 0-9-16,-3 5 0 15,-2 3-2-15,-5 0 2 16,2 2 0-16,-3 0-1 15,-1 0 6-15,2 0-16 16,-2 0 11-16,0 0-12 16,0 0 10-16,0 0-12 15,0 0 4-15,0 0 5 16,0 3-28-16,0 3 32 0,0 1-52 16,0-1-12-1,-2 0 2-15,-3 2-62 0,1-2-8 16,-4-2-61-16</inkml:trace>
  <inkml:trace contextRef="#ctx0" brushRef="#br0" timeOffset="41284.2458">9527 9631 204 0,'0'0'29'0,"0"0"-25"16,0 0 8-16,0 0 7 15,0 0 43-15,0 0 17 16,0 0-36-16,-15-38 7 16,11 35 11-16,4 1-22 15,0 1-6-15,-1 1 9 16,1 0-16-16,-1 0-2 16,1 0-24-16,0 0 0 0,0 0 10 15,0 0-10 1,0 0 0-16,0 0 2 0,0 0-1 15,0 0-1-15,0 0-1 16,0 0 1-16,0 0-2 16,0 8 19-16,0 2-17 15,0 2 11-15,0 0-5 16,4 0 14-16,6 0-20 16,-1 0 7-16,0-3 9 15,1 2-14-15,-1-2-2 16,1-2 9-16,1 2-6 15,-2-3 15-15,5 1-17 16,0-2-1-16,-1-1 19 16,2-1-11-16,-1 0-8 15,1-3 8-15,1 0-4 0,-1 0 1 16,1 0-5-16,-1 0 0 16,0-2 8-16,-1-5-5 15,0 1-3-15,-3-3 5 16,1 1-3-16,-3 1 5 15,0-1-7-15,-3 2 0 16,-3 1 3-16,0 1 8 16,-2-1-16-16,-1 4 5 15,2-1 0-15,-1 2-4 16,-1 0 4-16,0 0 0 16,0 0-6-16,0 0 3 15,0 0 3-15,0 0 0 0,0 0 5 16,0 0-10-16,3 0 5 15,-3 0 0-15,0 0 4 16,0 0-4-16,0 0-4 16,0 0 3-16,0 0 2 15,0 0 0-15,0 0-1 16,0 0 0-16,0 0-12 16,0 0 3-16,0 0-26 15,0 0-8-15,0 0-26 16,0 0-6-16,0 0-87 15,0 0-124-15</inkml:trace>
  <inkml:trace contextRef="#ctx0" brushRef="#br0" timeOffset="45396.7384">12886 9651 6 0,'0'0'26'15,"0"0"3"-15,0 0 52 16,0 0-13-16,0 0 1 16,0 0-21-16,0-8-19 15,0 6 30-15,0 0-26 16,0-1-31-16,0 2 15 15,0-2-11-15,0 0-5 16,2 1 1-16,-1 1 0 16,1-1 18-16,-2 2-18 15,0 0 5-15,0 0 35 0,0 0-14 16,0 0-2-16,0 0 3 16,1 0-10-16,-1 0 11 15,0 0-30-15,0 0 1 16,0 0 3-16,2 0-2 15,-2 0-2-15,0 0 0 16,0 0 2-16,1 0 1 16,1 0-3-16,1 0 0 15,4 2 13-15,-3 4-10 16,2-1-2-16,0 2 5 16,1 0-5-16,4 1 15 15,-1-2-16-15,-2 0 0 0,2-1 22 16,0 1-16-16,-3-3 0 15,2 3-1-15,0-1 0 16,-2 0 11-16,3 1-16 16,3-1 0-16,-1 2 5 15,2 0 1-15,0-1-6 16,2 2 1-16,-1-3 6 16,2-1 5-16,-4 0-12 15,2-2 0-15,-3 0 22 16,0-2-18-16,1 0 11 15,-2 0-2-15,-1 0-12 16,-1 0 25-16,0-2-26 16,-1-4 0-16,2 0 13 15,-3 1-10-15,3-2-3 16,0 0 0-16,-1 1 5 0,-2 0-5 16,1 1 0-16,1-3 0 15,-2 2 4-15,2-2-3 16,0 2-1-16,-5 1 0 15,-1 2 7-15,-1 0-7 16,-1 0 0-16,1 1 0 16,-1-2-2-16,-1 2 2 15,0 1 0-15,0-2-3 16,0 1 11-16,0 2-4 16,0-2-4-16,0 1 0 0,0-1 3 15,0 2-3 1,0 0 0-16,0 0-1 0,0 0 1 15,0 0 0-15,0 0 0 16,0 0-2-16,0 0-12 16,0 0 7-1,0 0-1-15,0 0-14 0,0 0-21 16,0 0 13-16,0 0-39 16,0 0-10-16,-6 0-12 15,-5 3-18-15,0 7-41 16,2-1-56-16</inkml:trace>
  <inkml:trace contextRef="#ctx0" brushRef="#br0" timeOffset="53052.6157">16300 9769 132 0,'0'0'4'15,"0"0"9"-15,0 0 26 16,0 0-9-16,0 0 28 15,0 0-8-15,0 0-31 16,-16 0 14-16,16 0-24 16,0 3-9-16,0-3 0 15,0 0 1-15,0 0 9 16,0 0-7-16,0 0 2 0,0 0 47 16,0 0-37-16,0 0-1 15,0 0 15-15,0 0-27 16,0 0 26-16,0 4-28 15,0-1 0-15,0 3 20 16,3 0 1-16,4 2-8 16,2-1 10-16,-1 0-21 15,-1-2 46-15,4-1-39 16,2 2-4-16,1-2 42 16,2 0-36-16,-1-1 12 15,0-1 0-15,0-2-23 16,1 0 36-16,2 0-28 0,1 0-4 15,2 0 19 1,-1 0-19-16,4 0-4 0,-2-2 0 16,0-2 9-16,1-3-11 15,-1 0 2-15,2 1 0 16,-4-1 15-16,2 0-15 16,-2 0 0-16,0-1-5 15,-2-1 22-15,0 1-12 16,-6 1-5-16,-3 2 2 15,-1-3 22-15,-2-1-20 16,-1 2-4-16,1 0 6 16,-3-1 0-16,1 1 3 15,-2 3-9-15,-1-1 0 0,1 4-5 16,-1-1 6-16,-1 2-1 16,0 0 0-16,0 0-25 15,0 0 9-15,0 0-43 16,0 0-15-16,0 0 14 15,0 0-84-15,0 10-4 16,-1-5-160-16</inkml:trace>
  <inkml:trace contextRef="#ctx0" brushRef="#br0" timeOffset="60545.7952">15195 5484 1 0,'0'0'59'0,"0"0"-6"16,0 0 45-16,0 0-49 16,0 0-3-16,0 0 40 15,0 0-41-15,0-14-15 16,0 11 39-16,0 0-47 15,0-2 7-15,0 2 21 16,-3 0-36-16,1 0 37 16,2-1-38-16,-1 3 1 15,1 0 46-15,0 1-47 16,0 0-13-16,0 0 0 16,0 0 2-16,0 0-5 15,0 0 3-15,0 0 0 16,3 0-6-16,12 1 6 0,3 4 0 15,6 0-7-15,4-1 17 16,3-2 10-16,8-2-20 16,4 0 1-16,5 0 31 15,4 0-26-15,-2 0-6 16,0-2 5-16,-2-2 8 16,-5-1-6-16,-4 3-7 15,-2-1 0-15,-6 0 7 16,-2 3-7-16,-5-1 0 15,-3 1-1-15,-2 0 12 16,-5-2-8-16,0 1-3 16,-5-1 0-16,-3 2 15 15,-1-2-10-15,-4 2-5 16,-1 0 4-16,0 0 7 0,0 0-8 16,0 0-3-16,0 0 0 15,0 0-13-15,2 0-21 16,0 10-59-16,1 10 34 15,-3 3-128-15,0-2-267 16</inkml:trace>
  <inkml:trace contextRef="#ctx0" brushRef="#br0" timeOffset="63998.6226">6365 8011 129 0,'0'0'33'0,"0"0"28"16,0 0-20-16,0 0-12 16,0 0 49-16,0 0-29 15,0 0-13-15,-21-47-7 16,18 43-21-16,2 0 28 15,-2 1-36-15,0 2 0 16,1-1 32-16,-1 2-28 16,-3 0-1-16,-4 0-6 15,-2 0 15-15,-6 0-10 16,0 7-2-16,-3 0 0 0,2 1 30 16,1 1-24-1,0 1 1-15,4-1-7 0,0 3 9 16,3 1 5-16,-1 1-14 15,-2 3 0-15,6 1 3 16,-3 3-3-16,4 2 0 16,1 2 8-16,3 6 0 15,1 8 7-15,1 5-15 16,1 2 2-16,0 2 40 16,0 1-36-16,0-2 4 15,6-2-7-15,6-3 1 16,1-5 5-16,2-5-9 15,5-6 0-15,2-8 20 16,6-2-15-16,5-6-5 16,9-5 15-16,6-5-14 0,7 0 29 15,-4-7-30-15,2-8 0 16,-1-5 10-16,-2-1-8 16,0 0-2-16,-5 2 0 15,-5 1 10-15,-7 1-13 16,-6-2 3-16,-3-1 0 15,-6-4 16-15,-2-5-16 16,-5-5 0-16,-7-4-5 16,-4-6 18-16,0-2-14 15,-4-2 1-15,-16 4-4 16,-1 4-15-16,-7 7 13 16,-3 7 4-16,-5 1-2 0,-3 4 4 15,0 4 7-15,2 3-7 16,3 4 0-16,1 5-4 15,1 1 4-15,4 4 0 16,1 0-8-16,-1 0 22 16,-2 14-28-16,0 9 14 15,-4 6 0-15,4 13-20 16,2 7-25-16,10 9-54 16,9-3-119-16,6-9-202 15</inkml:trace>
  <inkml:trace contextRef="#ctx0" brushRef="#br0" timeOffset="65985.5095">6820 13785 24 0,'0'0'542'15,"0"0"-514"-15,0 0-28 16,0 0-2-16,0 0 2 15,0 0 36-15,0 0 3 16,-27 69-6-16,18-40-18 16,2 4 50-16,-1 1-37 15,-1 0 8-15,2 3 0 16,-1-4-24-16,1-3 25 0,2-5-37 16,4-7 8-16,-1-8 6 15,1-2-11-15,1-6-3 16,0-2 14-16,0 0 12 15,0-5 46-15,0-20-45 16,0-9-7-16,0-7-24 16,0-4 4-16,-2-2-3 15,2-1-1-15,0-2 2 16,0 3 0-16,0 3-13 16,0 4 14-16,0 8-23 15,5 5 21-15,5 8 0 16,2 5 3-16,-1 3 0 15,0 7-7-15,0 2 6 0,4 2 1 16,0 0-4 0,1 2 9-16,2 13-5 0,0 2 0 15,-3 5 3-15,1 3-13 16,-4 3 10-16,0 6 0 16,-1 2-5-16,-4 2 10 15,-2 2-5-15,2-1 6 16,-4 0-4-16,-2-2 13 15,-1-2-15-15,0-1 1 16,0-6 6-16,0-2-7 16,0-6 0-16,0-4 1 15,0-5-1-15,0-6-9 16,-8-5-67-16,-6 0-76 16,-8-19-222-16</inkml:trace>
  <inkml:trace contextRef="#ctx0" brushRef="#br0" timeOffset="66184.0469">6747 14012 408 0,'0'0'145'16,"0"0"-137"-16,0 0-2 16,0 0 0-16,0 0 30 15,0 0 30-15,34 6-20 16,-4-6 0-16,4 0-46 15,7 0 1-15,3-2-20 16,-2-5-81-16,-5-1-223 0</inkml:trace>
  <inkml:trace contextRef="#ctx0" brushRef="#br0" timeOffset="67004.7506">7628 13902 358 0,'0'0'219'0,"0"0"-189"15,0 0-30-15,0 0 0 16,0 0 10-16,0 0 39 15,52 12 18-15,-16-12-17 16,1 0-40-16,-2 0 37 16,-2-10-45-16,-5-6 8 15,-1 0 41-15,-8-1-47 0,-3 1 4 16,-8-1-7-16,-6 3 2 16,-2-3 4-16,0 2-7 15,-11-2 0-15,-8 5-15 16,-4 2-3-16,-2 3-1 15,3 6-17-15,8-2 36 16,7 3 0-16,5 0 0 16,2 0 0-16,0 0-19 15,0 0 10-15,15 0 9 16,2 0-5-16,4 7 17 16,2 3-13-16,1 2 1 15,-3 4 0-15,0 2-6 16,0 3 7-16,-6 1-1 0,-5 1 0 15,-7 2 7 1,-3 1 5-16,0 1-8 0,-9 0 0 16,-6-3 36-16,-2-2-34 15,1-2 0-15,0-3-6 16,4-1 10-16,3-5-19 16,3-2 9-16,5-7-196 15,1-2-292-15</inkml:trace>
  <inkml:trace contextRef="#ctx0" brushRef="#br0" timeOffset="69457.5269">10318 13520 547 0,'0'0'49'16,"0"0"11"-16,0 0-50 0,0 0 32 15,0 0 50 1,-100-30-64-16,74 30-12 0,-3 0 14 16,-4 10-30-16,1 5 20 15,3 2-20-15,8 2 0 16,7-2 14-16,7-2-14 16,2-1-2-16,5 1-3 15,0-4 10-15,14 0-6 16,8-4 1-16,5-2 0 15,1 0 14-15,3-2-13 16,-6 1-1-16,-5 0 0 16,-9 5 6-16,-1 0-8 15,-7 5 2-15,-3 5 0 16,0 3-3-16,-3 5 15 0,-13 2-12 16,-2-3 35-16,0-2-25 15,-1-6 38-15,5-3-48 16,5-6 3-16,0-3 26 15,6-4-29-15,3-2 0 16,0 0-2-16,0 0-7 16,9-8-7-16,12-12-231 15,8-4-257-15</inkml:trace>
  <inkml:trace contextRef="#ctx0" brushRef="#br0" timeOffset="69901.1114">10542 13651 554 0,'0'0'81'0,"0"0"-32"16,0 0-7-16,0 0 20 15,0 0-15-15,0 0-31 16,-56 3 39-16,41 8-54 15,2 1 17-15,1 5 15 16,0 0-27-16,6 1 24 16,1 1-30-16,5 1 0 15,0-3 13-15,0 0-13 0,6-6 0 16,12-2-1-16,5-6 10 16,4-1 2-16,2-2-11 15,1-2 0-15,-3-11 18 16,-2-8-5-16,-4 1-13 15,-6-1 9-15,-4-3-4 16,-6-1 14-16,-5 6-19 16,0-1 0-16,-5 6 10 15,-9 4-10-15,1 3 0 16,-4 7-1-16,0 0-9 16,0 0 9-16,1 12-28 15,6 3-1-15,6 6-29 16,4 4-140-16,0-3-48 15</inkml:trace>
  <inkml:trace contextRef="#ctx0" brushRef="#br0" timeOffset="71400.557">13128 13525 282 0,'0'0'87'0,"0"0"-58"16,0 0 28-16,0 0 80 15,0 0-62-15,0 0-1 0,20-63-20 16,-25 57-25-16,-9 2 33 16,-5-1-45-16,-4 5 1 15,-1 0 23-15,-2 0-35 16,-1 0 9-16,2 11-1 16,-1 1-3-16,7 2 1 15,-1 0-12-15,7 0 0 16,3 2 5-16,5-2-5 15,5 0 0-15,0 1-1 16,0-3 10-16,12 1-16 16,7-4 7-16,5 0 0 15,4-2 2-15,1 1-2 0,-4-3 0 16,-4 1-1 0,-5 0 6-16,-5-1-6 0,-5 1 1 15,0 2 0-15,-5 0-3 16,1 3 3-16,-2 2 0 15,0-1-2-15,0 2 7 16,0 0-7-16,-3 1 2 16,-7 1 0-16,-3 1-1 15,-4 0 5-15,-1-2-4 16,-5 1 0-16,0 0 12 16,0-4-17-16,4-1 5 15,-3-3-18-15,1-2 11 16,2-1-110-16,-3-5-115 0</inkml:trace>
  <inkml:trace contextRef="#ctx0" brushRef="#br0" timeOffset="72931.6094">16246 13438 126 0,'0'0'263'0,"0"0"-220"16,0 0-33-16,0 0 48 16,0 0 3-16,-101 0-11 15,80 9 23-15,-3 2-54 0,1 4-1 16,-1 0-3-16,7 2-7 16,1 3 32-16,5-3-40 15,5 6 2-15,3-1 10 16,3 3-6-16,0 0-4 15,0 5-2-15,3-3 16 16,7 3-12-16,5-4-4 16,0-5 0-16,-1-1 0 15,4-6 4-15,-2-2-4 16,-1-2 0-16,3-3 10 16,-6-2 2-16,0-3-12 15,3-2 0-15,-1 0 38 16,5 0-38-16,3-2 8 15,3-5-8-15,0 0-96 0,-2-3-55 16,-2 0-288-16</inkml:trace>
  <inkml:trace contextRef="#ctx0" brushRef="#br0" timeOffset="74137.5396">16898 13479 321 0,'0'0'105'16,"0"0"-63"-16,0 0-11 0,0 0 28 16,0 0 14-16,0 0-54 15,-76-9 45-15,48 18-61 16,0 3 2-16,5 2 45 15,5-4-46-15,9 1 7 16,6 0-11-16,3-3 17 16,0-2-18-16,17 2 1 15,5-1 0-15,5-2-2 16,0 2 6-16,1-2-3 16,-7 0-1-16,-6 5 4 15,-2 1-6-15,-7 4 2 16,-1 4 0-16,-5 0-4 15,0 1 4-15,0 2 0 16,-12-2 9-16,-4-1-5 0,0-1 31 16,2-3-35-16,3-5 0 15,3 0 22 1,2-8-21-16,4-1 2 0,2-1-6 16,0 0 9-16,0-3-19 15,12-14-165-15,6-3-289 16</inkml:trace>
  <inkml:trace contextRef="#ctx0" brushRef="#br0" timeOffset="80350.4496">16409 13653 382 0,'0'0'32'0,"0"0"73"0,0 0-85 15,0 0 75-15,0 0-19 16,0 0-57-16,-1-2 4 16,17-3-21-16,2 2-2 15,0 3 52-15,-3-2-37 16,1 2 23-16,-5 0-38 16,-1 0 7-16,2 7 16 15,-5 7-14-15,0 3-9 16,-4 1 12-16,-3 3-7 15,0-1 1-15,-3 1-6 16,-14-4 0-16,-5-2 24 16,-4-1-24-16,4-4 0 15,5-5 4-15,7-3 0 0,4 1 0 16,6-3-4-16,0 0 0 16,0 0-8-16,0 2 8 15,0 1-1-15,3 1-9 16,10 3 20-16,3 1-17 15,1-2 7-15,1 3 0 16,2-1 5-16,0 3-5 16,-1 2-1-16,2 0-7 15,1 2-5-15,-4-1-123 16,-2-4-147-16</inkml:trace>
  <inkml:trace contextRef="#ctx0" brushRef="#br0" timeOffset="88934.7581">15920 12897 282 0,'0'0'151'15,"0"0"-123"-15,0 0-26 16,0 0 74-16,0 0 21 16,0 0-32-16,6-6-48 15,-5 4-3-15,-1 1 32 0,2-1-30 16,-1 2-1 0,-1-2 28-16,0 1-15 0,0 1 18 15,0-2-14-15,2 1-27 16,0 0 44-16,-1-2-41 15,1 1-8-15,0-3 14 16,0 0-10-16,-1 3 14 16,0-1-18-16,-1 2 1 15,0 0 21-15,0 1-22 16,0 0 0-16,0 0-4 16,0 0 5-16,4 2-2 15,-1 15-9-15,0 7 10 0,1 4 0 16,-1 2 0-16,-1-4 0 15,-2-3 0-15,4-4 14 16,2-5-19-16,-3-6 5 16,0-3 0-16,-3-4 5 15,2-1-3-15,1 0-2 16,6 0 37-16,4-11-36 16,-1-3 8-16,-3 5-9 15,0 3 0-15,-6 6-2 16,0 0 2-16,-2 0-8 15,4 15 1-15,-1 6 14 16,1 1-11-16,0-4 4 16,1-2 0-16,0-4 0 15,1-5 0-15,-1-4 0 16,-1-3 2-16,1 0 3 0,2 0 6 16,2-12-11-16,5-6 0 15,-3-4-2-15,3 1 2 16,-1 2-24-16,-1 3-15 15,-3 8-99-15,-2 5-23 16,-5 3-53-16,-3 0-102 16</inkml:trace>
  <inkml:trace contextRef="#ctx0" brushRef="#br0" timeOffset="90263.5098">16205 13143 123 0,'0'0'106'0,"0"0"-12"0,0 0 13 15,0 0-10-15,0 0 29 16,0 0-34-16,30 3 19 16,-16-15-81-16,2-1-9 15,3-4 1-15,0 3-8 16,-1-1-7-16,-5 2-7 16,-5 4 1-16,-2 2 1 15,-4 4-2-15,-2 3 0 16,0 0-3-16,0 0-5 15,-6 5 6-15,-2 8 2 16,-2 4 0-16,4 1-15 16,3 1 17-16,0-2-2 15,3-3 0-15,0-1 10 0,0-3-14 16,9-3 4-16,5-2 0 16,3-4 6-16,7-1-6 15,3 0 0-15,2-3 12 16,1-11-11-16,-4 0 9 15,-5 0-10-15,-4-2 0 16,-3 3 17-16,-2-2-17 16,-6 3 0-16,-2 1 4 15,-1 3 8-15,-3 5-16 16,0 2 4-16,0 1 0 16,0 0-11-16,0 0-6 15,-3 4 11-15,-4 7 0 0,1 5 8 16,-1-4-7-16,2 2 5 15,1-1 0-15,4-3-2 16,0 0 2-16,0-3 0 16,0 0-8-16,6-5 17 15,5-1-15-15,1-1 6 16,1 0 0-16,1 0 4 16,0 0 0-16,0-6-4 15,6-2 0-15,-2-1 7 16,4-3-5-16,-3 3-2 15,-2 0 0-15,-1 1-2 16,-4 0 2-16,-3 2 0 16,-2 0-4-16,-4 3 13 15,-3 0-2-15,0 0-7 16,0 1 0-16,0 1-10 0,-11 1 0 16,0 0-14-1,-1 0 16-15,2 6-18 0,2 6 25 16,1 2-20-16,2 0 21 15,2 0-20-15,3 0 20 16,0-1 0-16,0-4-4 16,0-1 8-16,8-5-8 15,2-3 3-15,1 0 1 16,1 0-14-16,0-5 15 16,-2-7-2-16,-2 0-3 15,2-1 4-15,-4 6 0 16,-3 2 0-16,-1 3 0 0,-2 2-24 15,0 0 20-15,0 3 4 16,0 8-5-16,0 3 5 16,0-1-5-16,-2-1 5 15,-4 0 0-15,-1-4 1 16,1-2-1-16,1-1 0 16,2-4 7-16,3-1-5 15,0 0-2-15,0 0 0 16,0-3-20-16,3-9-8 15,11 1-42-15,2 0 6 16,-1 2 24-16,4 1 19 16,-4 0 19-16,0 0 4 15,-1 2-2-15,-1-3 40 0,-1 1-27 16,0-3 25 0,-1 0 7-16,2-1-12 0,-2-2 0 15,0-2-14-15,1-2-8 16,0-1 29-16,-2 2-40 15,-2 0 0-15,-3 8 3 16,-3 6-2-16,-2 1 19 16,0 2-20-16,0 0-4 15,0 10-14-15,0 9 18 16,-5 3 0-16,0 1 1 16,-1-4 14-16,1-2-22 15,1-6 7-15,2-5 0 0,-1-1 3 16,1-5-3-1,2 0 0-15,0 0-1 0,0 0 8 16,0 0-14-16,7-8-6 16,2 2-13-16,2 3 14 15,-1 3 7-15,-1 0-1 16,1 0 2-16,2 8 7 16,6 4-19-16,3 5-7 15,9-2 5-15,6-3-145 16</inkml:trace>
  <inkml:trace contextRef="#ctx0" brushRef="#br0" timeOffset="92123.5014">17295 13217 346 0,'0'0'130'0,"0"0"-107"15,0 0 23-15,0 0 68 16,0 0 2-16,0 0-98 16,90-46 20-16,-70 25 14 15,-3-3-28-15,-2-1 21 16,-4-3-43-16,2 3 7 16,-6 3 1-16,-1 5-10 15,-2 8 0-15,-2 6 5 0,-2 3-2 16,0 0-6-1,0 0-4-15,0 10 7 0,-7 7-13 16,-5 5 13-16,3-1 0 16,1 1-6-16,4 2 14 15,2-3-9-15,2 0 1 16,0-2 0-16,2-4-5 16,6-2 5-16,6-5 0 15,-2 0 6-15,3-5 1 16,4-3-4-16,-1 0-3 15,-1 0 1-15,-2 0-2 16,-5-4 1-16,0-5 0 16,-4 3 12-16,-3-3-11 0,-3-3 6 15,0 0-7 1,0 2 0-16,-1 3-3 0,-6 3 3 16,2 4-2-16,2 0 0 15,-1 0 0-15,1 0-5 16,1 9 6-16,2 2 1 15,0 2-12-15,0-1 12 16,0 2 0-16,3-3-1 16,6 0 11-16,3-3-16 15,0 1 6-15,1-4 0 16,-1-5 4-16,4 0-4 16,-2 0 0-16,2 0-8 15,1-8 19-15,-3-3-14 16,0 0 3-16,-3 0 0 0,-1 3-1 15,-2 2 1-15,-2 3-8 16,-2 1-2-16,-1 0-12 16,-1 2 19-16,0-1-4 15,3-2 7-15,-2 2-7 16,1-1 7-16,-1 1-5 16,-1-1 0-16,-1 2-27 15,1 0 17-15,0 0-24 16,-2 0 34-16,1-3-20 15,-1 3 25-15,0 0 0 16,0 0-8-16,0 0 18 16,0 0-4-16,0 0 5 15,0 0 7-15,0-2 35 0,0-1-46 16,0 0-7-16,0 0 20 16,0 0-2-16,0 3-2 15,0-3-16-15,0-1 0 16,0 1 26-16,2-2-26 15,1 0 0-15,1-4 13 16,0-1-13-16,2-3 10 16,2-2-10-16,1-2 3 15,0-2 14-15,1 1-15 16,-4 6-2-16,-1 0 29 16,-3 7-26-16,-2 2 14 15,0 3-17-15,0 0 2 0,0 0-21 16,0 17 13-1,-8 5 6-15,-3 3 6 0,-2 3-2 16,2-1-6-16,2-4 2 16,5 0 0-16,-1-4-1 15,5-4 1-15,0 0 0 16,0-4-8-16,0-5 17 16,5 1-7-16,5-3-2 15,1-1 1-15,2-3-5 16,-2 0 5-16,0 0-2 15,-5 0-3-15,-3-3-22 16,0-4 14-16,-3-3-12 16,0-1-44-16,0-4 53 15,0 3-29-15,0 3 24 16,0 3 19-16,0 4 1 0,0 2-1 16,0 0-3-16,0 2-2 15,0 13-12-15,0-3 18 16,0 5 0-16,5-3 16 15,1-2-11-15,4-6 3 16,1-2-8-16,1-2 0 16,3-2 34-16,-3 0-22 15,1-9 23-15,-1-9-2 16,-1-1-20-16,2-5 1 16,-3-2-14-16,3 1 0 0,-3-1 3 15,-3 3-3 1,0 6 0-16,-2 6-5 0,-4 7 15 15,-1 2-6-15,0 2-4 16,0 0-4-16,0 2-8 16,-8 10 12-16,0 4-5 15,4-1-2-15,4 2 14 16,0 0-19-16,4 2-14 16,17-7-108-16,9-2-256 15</inkml:trace>
  <inkml:trace contextRef="#ctx0" brushRef="#br0" timeOffset="92796.9048">18645 13360 345 0,'0'0'147'16,"0"0"-134"-16,0 0-5 15,0 0-8-15,0 0 16 16,0 0 6-16,-5 58-18 0,-6-37-4 15,3-2-10-15,0-7-240 16</inkml:trace>
  <inkml:trace contextRef="#ctx0" brushRef="#br0" timeOffset="93563.7306">19416 13157 445 0,'0'0'161'0,"0"0"-154"16,0 0-7-16,0 0 0 16,0 0 1-16,0 0 13 15,-1 79-7-15,1-49 18 16,0-3-16-16,0-6-9 15,3-3 0-15,4-7 6 16,0-4 0-16,-5-7-1 16,-1 0-5-16,-1-9 191 0,0-15-179 15,0-3-7 1,0-6 7-16,-3-2-10 0,-4 0 16 16,3-4-18-16,1 6 0 15,3 0 11-15,0 5 4 16,6 5-15-16,10 6 8 15,2 6 2-15,3 3-18 16,0 2 8-16,1 4 0 16,-2 2-8-16,-1 0 8 15,-1 13-3-15,-3 3-2 16,-5 5 10-16,-5 1-13 16,-5 3 8-16,0 0 0 15,-5-2 25-15,-10-3-15 16,-1-1-10-16,2-5 8 0,7-3-2 15,3-2-12 1,4-6-43-16,1-3-152 0,20 0-65 16</inkml:trace>
  <inkml:trace contextRef="#ctx0" brushRef="#br0" timeOffset="95214.2878">19667 13288 332 0,'0'0'160'16,"0"0"-154"-16,0 0 20 16,0 0 16-16,0 0 17 15,0 0 43-15,47 9-85 0,-26-6-1 16,-1-3-16-16,-2 0 0 16,-5 0 5-16,-1-3 6 15,-8-6-11-15,-2-1 26 16,-2 0-16-16,0-1 11 15,0 1-21-15,4 2 0 16,4-1 9-16,8 2-9 16,2 2 0-16,6-1-6 15,0 2-3-15,-2 4 4 16,-5 0-20-16,-6 0 25 16,-4 0-29-16,-7 9 29 15,0 4-4-15,-2 4 2 16,-13 2 4-16,2-2 21 15,4 0-23-15,1-5 4 0,8-3 5 16,0-2-8-16,4-6-1 16,12-1 8-16,8 0-8 15,2 0 12-15,-3-10-12 16,-2 2 0-16,-9 2-27 16,-3 3 22-16,-8 3-17 15,-1 0 8-15,0 0-46 16,-10 6 60-16,-4 7-7 15,1-1 7-15,1-1 35 16,4 0-30-16,5-2 2 16,3-1-3-16,0-5-1 15,2 2 4-15,12-4-7 16,5-1 0-16,1 0 6 16,-1 0-6-16,1-6 0 0,-3-2-3 15,-4-1 1-15,-4 0-6 16,-9 1-23-16,0-1-39 15,0 2 41-15,-8 1-23 16,1 1-1-16,0 3 50 16,4 1 6-16,2 1 1 15,1 0-4-15,0 0 2 16,0 0 31-16,0-3-26 16,0 0-4-16,13-2 31 15,0-4 1-15,7-2-21 16,6-5-14-16,4-1 1 15,5-3 32-15,-6-2-32 0,-3-2-1 16,-8-3 24-16,-5 3-16 16,-2 0 15-16,-5 5-11 15,-3 5 7-15,0 6 39 16,-3 8-58-16,0 0-5 16,0 0 2-16,-3 17-1 15,-11 9 1-15,-5 3 3 16,1 3 0-16,-2 4 8 15,4-2-8-15,4 1 0 16,1-1-3-16,4-3 10 16,4-1-4-16,3-7-3 0,0-2 0 15,0-8-2 1,12-3 2-16,3-6 0 0,3-4 5 16,0 0 2-16,0-7 9 15,-3-10-16-15,0 0 6 16,-6-7-4-16,-1 1-2 15,-3 0-22-15,-4 2 21 16,-1 6-38-16,0 2 37 16,0 7-13-16,0 5 15 15,0 1-29-15,-4 0 29 16,2 1-12-16,0 10 9 16,2-1 3-16,0 0 6 15,0-1-6-15,5-6 0 0,3 1-7 16,2-4 7-1,2 0 0-15,-1 0 19 0,2-5-15 16,4-6 24-16,-4-1-28 16,2-1 2-16,-3-1 0 15,0 2-2-15,-5-2 0 16,-2 3 4-16,-1 3 5 16,-2 2-6-16,-2 4-3 15,0 2 0-15,0 0 6 16,0 0-6-16,-8 0 0 15,-1 12 1-15,3 0 1 16,2 2-4-16,3 1-4 16,1-3 6-16,0 1 5 15,0-4-5-15,2 0 0 16,10-4-5-16,-4-2 11 0,8-3-8 16,-2 0 2-16,5 0 0 15,1-9 8-15,-3-4-8 16,-3-2 0-16,4 3 6 15,-1-2-1-15,6-3-5 16,-1 3 0-16,3-1 0 16,-4 0 3-16,-4 1-2 15,1-3-1-15,-3 3 10 16,1 0-6-16,-5 1 3 16,-3 2-2-16,0-1 3 15,-5 1 35-15,1 0-42 16,-2 3 5-16,-2 3 35 0,0 3-30 15,0 2 14-15,0 0-25 16,0 0 1-16,0 0-22 16,-9 1 21-16,-7 12-2 15,2 4 2-15,1 1 0 16,2 2 0-16,2 1-13 16,0 0 13-16,5-2-4 15,2-2 7-15,2 0-3 16,0-3 0-16,0-4 4 15,8-2-2-15,4-2-2 16,-2-1 0-16,5-5-3 16,0 0 3-16,3 0-5 0,-3-7-45 15,-2-11-241-15</inkml:trace>
  <inkml:trace contextRef="#ctx0" brushRef="#br0" timeOffset="95367.21">20723 13090 30 0,'0'0'511'0,"0"0"-511"16,0 0-6-16,0 0-57 16,0 0-204-16</inkml:trace>
  <inkml:trace contextRef="#ctx0" brushRef="#br0" timeOffset="96622.5719">21209 13217 392 0,'0'0'117'16,"0"0"-68"-16,0 0 14 15,0 0 45-15,0 0-49 16,0 0 77-16,-9-60-77 16,8 57-2-16,1 0 0 15,-2 3-31-15,1 0 5 16,-4 0-31-16,-5 0 0 0,-4 14-12 15,-2 6 12-15,4 2 0 16,4-2-5-16,8-1 15 16,0-4-19-16,0-3 9 15,8-5 0-15,6-4 7 16,2-3-7-16,-3 0 0 16,1 0-1-16,-4-9 1 15,-3-4-2-15,-2-1-15 16,-2-1-5-16,-3 1 13 15,0 1-24-15,0 4 7 16,0 4 21-16,-3 3-7 16,0 2 11-16,1 0-37 15,1 0-19-15,1 7 45 0,0 2-19 16,0 3 26-16,0-4 4 16,12 1-16-16,1-3 4 15,4-3-16-15,2-3-9 16,1 0 31-16,-1 0-46 15,-7-9-18-15,0-2 41 16,-5-2 1-16,-2 1 17 16,-4-2 12-16,4-1 0 15,1 1-5-15,1 2 5 16,8 2-2-16,0 0 0 16,4 3-5-16,2 1-9 15,-1 0-4-15,-1 3-9 0,-5 0-16 16,-3 0-16-1,-6-2 61-15,-2 4-6 0,-3-1 13 16,0-1 7-16,0 3-14 16,-11 0 13-16,-5 0-13 15,-1 0 4-15,-2 8-4 16,2 1 23-16,2 2-9 16,4 0 9-16,1 0-21 15,1 2-1-15,4 2 24 16,2-1-24-16,1 1-1 15,2 1 16-15,0-2-13 16,0 1 11-16,0-2-14 16,10-2 0-16,3-3 10 15,4-2-10-15,3-3 0 16,0-3 0-16,0 0 11 0,1 0-7 16,-3-6-4-16,0-5 0 15,-1 2 13-15,-3-1-13 16,0 3 0-16,-5 0 2 15,-5 5 2-15,1 0-3 16,-4 2-1-16,4 0 0 16,1 0-16-16,0 0 16 15,3 0-3-15,-3 0-3 16,2 0-6-16,-1 0-6 16,0 0 18-16,-4 0-7 0,-2 0-16 15,1 0-9 1,-2 0-17-16,0 0 21 0,0 0 1 15,2 0 24-15,-2 0 3 16,0 0 0-16,0 0-12 16,0 0 12-16,0 0 0 15,0 0 14-15,0 0-4 16,0 0 13-16,0 0-23 16,0 0-50-16,0-1-275 15</inkml:trace>
  <inkml:trace contextRef="#ctx0" brushRef="#br0" timeOffset="97846.2006">21655 13218 336 0,'0'0'46'0,"0"0"24"15,0 0 17-15,0 0 12 16,0 0-48-16,0 0-37 16,63-34 44-16,-47 18-57 15,2 0 9-15,0-2 16 0,-3 2-16 16,-2 2 6-1,-5 2-16-15,-1 4 4 0,-5 5-5 16,4 0 1-16,-2 3 0 16,2 0-8-16,-2 0 1 15,-1 0 4-15,1 0-17 16,-4 0 0-16,0 0 0 16,0 0-18-16,-7 0 38 15,-9 9-3-15,-2-1 6 16,-3 1 10-16,2 3-13 15,2 0 0-15,3 0-13 16,5 0 20-16,3 1-7 0,3 1 1 16,3-2 9-16,0-1-12 15,0 0 2-15,6 1 0 16,7-3 5-16,7-3-5 16,0-2 0-16,1-4-5 15,2 0 19-15,-2 0-11 16,1-3 5-16,-6-6 2 15,4-2 54-15,-1-2-61 16,0 1-3-16,1-2 33 16,-6 3-31-16,-4-1 14 15,0 4-16-15,-5 3 3 16,-5 2 0-16,0 3-3 16,0 0-25-16,0 0 24 0,-5 2-2 15,-8 8 3 1,2 2 0-16,2 0 5 0,2 2-21 15,3-2 22 1,2 0-6-16,2-3 0 0,0-1-1 16,0-5 1-16,10 0 0 15,2-3 0-15,2 0 22 16,4 0-17-16,5-3 5 16,1-7 9-16,-1-2-13 15,-2 1 13-15,-10-4-16 16,0 2 4-16,-4 4 25 15,-4 1-32-15,-1 4 0 16,-2 3 5-16,0 1-1 16,0 0-8-16,0 0-2 0,0 0 6 15,-5 3-11 1,-2 7 11-16,4 2-5 16,1 0-9-16,2 1 19 0,0-2-11 15,0-1 1-15,2-3 5 16,7-2-19-16,3-1 19 15,0-4-17-15,0 0 16 16,-5 0-7-16,2 0 6 16,-3-2-4-16,-1-7 6 15,-2 1 6-15,0-1-6 16,1 0 0-16,3-2 0 16,5 2 2-16,2 1-4 15,2 1-13-15,2 5-7 16,-4-1 13-16,-4 3-15 0,1 0 16 15,-4 0 0-15,-1 0-4 16,-1 0 7-16,-4 5 1 16,1 2 4-16,-2 4-10 15,0 0 10-15,0-1-2 16,0 0-7-16,0-1 16 16,0 0-11-16,0-1 4 15,0 2 0-15,0-4-5 16,0 2 5-16,8-3 0 15,1-3 1-15,0 0 6 16,4-2-4-16,0 0-3 16,7 0 0-16,2 0 1 15,3-9-1-15,-3-2-45 16,-4 0-179-16</inkml:trace>
  <inkml:trace contextRef="#ctx0" brushRef="#br0" timeOffset="101488.0146">21713 13098 180 0,'0'0'113'0,"0"0"34"16,0 0-41-16,0 0 48 0,0 0-79 16,0 0-36-1,0 0 25-15,-18-36-43 0,0 33-13 16,-9 2 22-16,-8 1-30 16,-7 0 0-16,-3 0 30 15,-4 5-26-15,4 7 8 16,5 0-8-16,12 2 4 15,10 1 0-15,6 2-8 16,11 2 0-16,1 1-2 16,0 1 3-16,17-4-1 15,10-2 0-15,7-6 4 16,7-4-2-16,2-5-2 16,-3 0 0-16,-3-3 9 15,-7-11-6-15,-4-4-1 16,-6-2-2-16,-6-2 5 0,-2-3 9 15,-6 3-14-15,-3-1 0 16,1 4 1-16,-2 7 4 16,-1 4-5-16,-1 6 0 15,2 1 0-15,-2 1-18 16,3 0 18-16,1 3-3 16,1 11-8-16,-1 6 11 15,-2 3 0-15,-2 5-1 16,0 3 8-16,0 2-9 15,-6-1 2-15,-6 0 0 16,-2-5-5-16,-1-4 11 16,5-5-6-16,-2-5 0 0,8-5 6 15,0-5-12-15,4-3 6 16,0 0 0-16,0 0 17 16,0-8-7-16,14-10-10 15,6-2-16-15,3 1 10 16,3 1-16-16,0 3 22 15,0 1-5-15,-4 2-4 16,1 0 9-16,-3 0 0 16,-1 1-2-16,0 0 10 15,-3-1-11-15,1 0 3 16,0-2 0-16,-1-1 4 16,1 3-2-16,-2 1-2 15,-1 3 0-15,-8 5 5 0,-3 1-11 16,-3 2 6-16,0 0-8 15,0 0-4-15,-6 13 13 16,-6 4-1-16,-2 1 0 16,2 3 1-16,2 2-2 15,2-1 1-15,4-1 0 16,4-1-7-16,0-3 7 16,0-5 0-16,0-4 0 15,8-2 4-15,2-6-5 16,5 0 1-16,0 0 0 15,7-3 30-15,-1-11-27 16,0-2 5-16,-5-1-8 0,-1-1 9 16,-3 1 13-1,-4 1-22-15,-4 2 0 0,-1 6 5 16,0 5-3-16,-3 3-2 16,0 0 0-16,0 0-8 15,0 0 0-15,0 8-4 16,0 4 12-16,0 2-4 15,-5 3 4-15,5-2 0 16,0-1 0-16,0 1 5 16,0-3-7-16,8 0 2 15,2-2 0-15,2-2 2 16,-1-5 3-16,2-2-4 16,2-1-1-16,-1 0 0 15,3 0 3-15,0-8-3 16,2-6 0-16,2-2 4 0,-7 0-1 15,3 1-3-15,-8 2 0 16,-5 2 5-16,0 2-12 16,-2 3 7-16,-1 0-3 15,1 4-14-15,-2-1 13 16,0 1 2-16,0-1 2 16,0 2 0-16,0-1-5 15,0 2 5-15,0 0 0 16,1 0-3-16,-1 0 3 15,0 0 0-15,0 0-4 16,0 0 11-16,0 0-18 16,0 0 11-16,0 0-4 0,0 0-6 15,0 0 7-15,0 0-9 16,0 0 5-16,0 0 7 16,0 0-17-16,0 0 17 15,0 0 0-15,0 0-12 16,0 0 15-16,0 0-3 15,0 4 0-15,0 0 1 16,0 4-1-16,0-2 0 16,0 0 0-16,0 0-6 15,0 1 7-15,0 1-1 16,0-3 0-16,2-1 8 16,5-1-13-16,0-2 5 15,2-1 0-15,3 0-13 0,-3 0-7 16,0 0 4-16,-1 0 16 15,-1 0 0-15,-1-1-13 16,-3-1 13-16,-1 2 0 16,-2 0-1-16,4 0 1 15,-3 0 0-15,4 0-1 16,4-1-16-16,0-3-43 16,0-3-241-16</inkml:trace>
  <inkml:trace contextRef="#ctx0" brushRef="#br0" timeOffset="101767.3871">22380 13271 250 0,'0'0'97'16,"0"0"-72"-16,0 0-7 0,0 0-18 15,0 0-70 1,0 0-178-16</inkml:trace>
  <inkml:trace contextRef="#ctx0" brushRef="#br0" timeOffset="102486.0128">22380 13271 213 0,'4'-49'95'16,"2"34"-41"-16,1-3 20 16,4-2 35-16,-2 1-50 15,-1-2-46-15,-1 1 20 16,-3 3 1-16,-2 3 14 15,1 8-13-15,-3 2-4 16,0 3 36-16,0 1-63 16,0 0-4-16,0 0-1 0,-3 6 1 15,-7 10-6-15,0-1 6 16,2 4 0-16,-1-2-1 16,5 0 1-16,2-3 0 15,2-3-4-15,0 0 10 16,0-2-8-16,8-3 2 15,6-1 0-15,0-5 8 16,2 0-8-16,-2 0 0 16,-1 0 0-16,-4-1 5 15,-1-7-4-15,-1 0-1 16,-3-1 0-16,1-2-6 16,-4 3 7-16,4-3-1 15,-1 1 0-15,2-2 3 0,8 3-20 16,1 1 3-16,5 5-41 15,1 1 40-15,-1 2-12 16,-2 0 23-16,-5 0-10 16,-1 5 8-16,-6 3-11 15,-5 3 17-15,-1 2 0 16,0 1 3-16,-6-2 1 16,-3 1 1-16,2-3 12 15,4-2-5-15,2-2-4 16,1-2-8-16,0-3 0 15,10-1 12-15,8 0-10 16,1 0 6-16,-1-8-8 0,2-1 5 16,-3-1-5-16,-3-2 0 15,0 1-2-15,-6-2 0 16,-2 3 2-16,-3-1 0 16,-1 3 0-16,-2 3 9 15,0 2-5-15,0 3 20 16,1 0-19-16,-1 0 1 15,2 0-6-15,-2 11 0 16,6 6 20-16,2 1-19 16,5-1 27-16,4-2-28 15,8-1 0-15,10-5-13 16,8-6-16-16,3-3-165 16,-4-4-443-16</inkml:trace>
  <inkml:trace contextRef="#ctx0" brushRef="#br0" timeOffset="102606.2152">23092 13137 709 0,'0'0'33'0,"0"0"-23"15,0 0-7-15,0 0-3 16,0 0-37-16,-90 52-338 16</inkml:trace>
  <inkml:trace contextRef="#ctx0" brushRef="#br0" timeOffset="104307.8919">20726 13750 580 0,'0'0'28'0,"0"0"0"16,0 0-20-16,-106 22 4 15,76-5 39-15,6 2-41 16,7-2-6-16,8-1-3 16,8-3 7-16,1-1 3 15,0-3-11-15,11-1 0 16,5-2 20-16,2 0-17 15,-3-1 10-15,-4 0-6 16,-1 1 0-16,-4-1 0 16,-3 3-7-16,-2-1 0 0,-1 5-1 15,0 3 2-15,-3-1-1 16,-14 5 19-16,3-4-3 16,-2 0 29-1,5-3-35-15,5-5-5 0,4-1 8 16,2-2-2-16,0-1-11 15,7-2 0-15,18-1-43 16,6 0-22-16,6-1-208 16</inkml:trace>
  <inkml:trace contextRef="#ctx0" brushRef="#br0" timeOffset="104653.8308">20862 13991 491 0,'0'0'85'0,"0"0"-37"0,0 0 43 16,0 0-50-16,0 0-8 16,0 0 9-16,-71 13-34 15,63-1 12-15,1 2-16 16,7 1 8-16,0 2-7 16,0-3-5-16,11-1 0 15,7-4 10-15,0-4-8 16,4-3-2-16,2-2 18 15,-2 0-16-15,-1-5 38 16,-1-11-39-16,-7-1 4 16,-1 0 23-16,-7-3-24 15,-2 1-2-15,-3 0-2 16,0 5 5-16,0 4-9 0,-8 6 4 16,-4 4-21-16,2 0 20 15,-4 0-69-15,-1 11-13 16,3 1-53-16,1 1-204 15</inkml:trace>
  <inkml:trace contextRef="#ctx0" brushRef="#br0" timeOffset="106483.9333">16651 14175 494 0,'0'0'143'16,"0"0"-105"-16,0 0-24 15,0 0 1-15,0 0 60 16,0 0-73-16,61 1 13 15,-33-1-15-15,2 0 0 16,0-1 5-16,-2-3 3 16,0 3-8-16,-2-1 0 0,-3 0 10 15,-2 2-32-15,-1 0-7 16,-3 0-72-16,-4-4-124 16</inkml:trace>
  <inkml:trace contextRef="#ctx0" brushRef="#br0" timeOffset="111803.441">9640 9719 198 0,'0'0'302'15,"0"0"-276"-15,0 0-5 16,0 0 14-16,0 0 26 0,0 0 23 16,0 0-35-16,2-12-33 15,-2 9 63-15,0 1-62 16,0 2 28-16,0 0 7 15,0 0-36-15,0-1-7 16,0-1 11-16,0 2-15 16,0-2 17-16,0 1-22 15,0 1 0-15,0-3 14 16,0 3-9-16,0-2 1 16,0 2-6-16,0 0 4 15,0 0-10-15,0 0 6 16,0 0-1-16,0 0-11 15,0 0 11-15,0 0 1 0,6 8-6 16,4 3 13-16,0-3-7 16,3 0 0-16,0-2 0 15,1-3 1-15,2-3 5 16,-2 0-1-16,2 0-5 16,-3 0 0-16,3-6 0 15,-2-2 0-15,1-2 0 16,-5 3 1-16,-2 2 0 15,-4 2-1-15,-1 1 0 16,-1 1 8-16,-2-2-12 16,3 2 4-16,-2-1 0 15,1 0-11-15,1-1 11 0,0 1-9 16,-2 1-18-16,4-1-34 16,-4 1 33-16,2 1-61 15,0 0 4-15,1 0 6 16,-1 0-22-16,2 0-3 15,-2 1-66-15,0 4-12 16,-3 0 43-16</inkml:trace>
  <inkml:trace contextRef="#ctx0" brushRef="#br0" timeOffset="113897.5238">6847 14998 294 0,'0'0'164'16,"0"0"-117"-16,0 0 0 15,0 0 39-15,0 0-14 16,0 0-3-16,0 0-60 15,0 0-2-15,0 7-7 16,0 3 8-16,0 4 24 16,0 5-19-16,0 2-7 15,0 5 48-15,-2 0-22 0,2 3-20 16,0-3 13-16,0-1-21 16,0-5 20-16,0-4-24 15,0-5 0-15,0-5 8 16,0-3-5-16,0-3-2 15,0 0 24-15,0 0 1 16,0 0 61-16,-1-13-68 16,-2-5-10-16,-5-7 3 15,2 0-12-15,0 0 0 16,2-1-1-16,-1 2 1 16,0 2-4-16,4 0 4 15,1-1 0-15,0 4-3 16,0 1 6-16,0 0-7 15,11 4 3-15,-1 1 1 0,4 3-5 16,-2 4 5-16,-2 0-2 16,-4 4-10-16,1 2 12 15,-2 0-9-15,4 0 9 16,1 1 0-16,1 12-18 16,-2 0 18-16,3 4 0 15,-5-1 7-15,1 4-7 16,-4 0 0-16,2 0-4 15,-6-2 4-15,0-1-2 16,0 1 2-16,0-2 0 16,-12 1 7-16,0-5-5 15,-1 0-3-15,4-5 1 16,1-2 0-16,4-3 10 0,1-2-10 16,3 0 0-16,0 0 5 15,0 0-5-15,0 0-2 16,0 0 2-16,0 0 0 15,7 0 3-15,5-4-3 16,6-2 0-16,-4 3-4 16,5 2 4-16,-5 1-5 15,0 0 0-15,-1 0 10 16,1 3-13-16,-2 4 8 16,-3 2 0-16,0 4 4 15,-5-3-4-15,-1 3-4 16,-3 3 0-16,0-1 8 15,0 0-6-15,-7 0 2 0,-5-1 0 16,-1 0 7-16,-4-3-7 16,4 1-8-16,-3-5 7 15,2-1 2-15,2-3 4 16,0 0-5-16,2-3 0 16,-5 0-3-16,5 0-9 15,0 0-55-15,2-6-82 16,0-5-123-16</inkml:trace>
  <inkml:trace contextRef="#ctx0" brushRef="#br0" timeOffset="120189.9766">10555 8070 309 0,'0'0'80'0,"0"0"87"16,0 0-77-16,0 0-35 15,0 0 46-15,0 0-63 16,0 0 21-16,-11-28-9 16,9 26-47-16,1 1 36 15,1 1-39-15,-1-2 0 16,1 2-4-16,0 0 4 15,-2 0-20-15,2 0-48 16,-1 8-64-16,-3 8 54 16,-1-2-208-16</inkml:trace>
  <inkml:trace contextRef="#ctx0" brushRef="#br0" timeOffset="125267.2281">15317 5559 261 0,'0'0'82'15,"0"0"-5"-15,0 0-24 16,0 0-13-16,0 0 20 16,0 0-37-16,0 0 53 15,-16-14-30-15,16 11-38 16,0 3 38-16,0 0-24 15,0 0-14-15,0 0 29 16,0 0-37-16,0 0 0 0,0 0-9 16,0 0 21-16,0 0-21 15,9 3 9-15,4 2 0 16,7-1-2-16,3 1 2 16,1-5 0-16,9 0 13 15,-2 0-7-15,4 0 1 16,-1 0-7-16,-4 0 0 15,-3-5 6-15,-8 2-6 16,-4 2 0-16,-6-2 5 16,-3 3 5-16,-4 0-18 15,-2 0 8-15,4 0 0 16,-3 0-6-16,1 0 6 16,1 0-8-16,1 0-3 15,1 4-55-15,-1 6-40 0,1-3-144 16</inkml:trace>
  <inkml:trace contextRef="#ctx0" brushRef="#br0" timeOffset="146453.7188">7800 15135 607 0,'0'0'66'16,"0"0"-62"-16,0 0 15 15,0 0-19-15,0 0 6 16,0 0-5-16,0 0 53 15,43 6-28-15,-18-6 54 16,2-3-62-16,-3-3-7 16,0-2 37-16,-5 0-43 15,-7 0-3-15,-7 1-1 16,-4-1 9-16,-1-2 5 0,0-2-15 16,-10 2 0-16,-5 0-6 15,-2 3 6-15,4 0-3 16,3 4 1-16,5 1 4 15,4 2-7-15,1 0 5 16,0 0-29-16,1 0 26 16,15 2-19-16,7 9 22 15,4 1 0-15,1 0 7 16,-3-1-4-16,-5 0-3 16,-5 1 0-16,-6 0-5 15,-4-3 13-15,-5 2-8 16,0 2 13-16,0 1-11 15,-10 0 29-15,0 0-31 16,2 0 5-16,5-2-10 16,3 4-57-16,0-7-95 15,0-3-220-15</inkml:trace>
  <inkml:trace contextRef="#ctx0" brushRef="#br0" timeOffset="149304.4461">9597 14746 388 0,'0'0'86'15,"0"0"3"-15,0 0-3 0,0 0 17 16,0 0-16-16,0 0 31 16,0 0-81-16,-6-14 1 15,6 14 8-15,0 0-41 16,0 0 15-16,0 0-20 15,0 0 0-15,0 11 0 16,0 7 18-16,0 7-14 16,4 4 24-16,1 2-24 15,1 3 25-15,-1-2-29 16,-1-3 4-16,2-5 5 0,0-7-9 16,-2-5 0-1,-1-6 0-15,-1-5 10 0,-1-1-14 16,2 0 4-16,3 0-32 15,8-11 30-15,4-6-153 16,4-4-182-16</inkml:trace>
  <inkml:trace contextRef="#ctx0" brushRef="#br0" timeOffset="149911.0271">10144 14732 567 0,'0'0'129'16,"0"0"-45"-16,0 0-1 15,0 0 13-15,0 0-46 16,0 0-19-16,-75-2 17 15,66 9-46-15,-1 3-2 16,2 3 14-16,2 0-12 16,0 2 20-16,4 4-22 15,1-1 0-15,1 0 2 16,0 2-2-16,0-4 0 16,0-4 0-16,7-3 7 0,4-7-7 15,3-2 0-15,3 0 0 16,2-8 0-16,-1-11 0 15,-1-4 0-15,0 0-2 16,-6 1 12-16,-2 1-20 16,-3 5 10-16,-3 3 0 15,-2 3 3-15,-1 4-3 16,0 5 0-16,0 1-3 16,2 0 11-16,-2 0-16 15,0 6-1-15,1 9 9 16,1 4-1-16,1 6 1 15,0 0 0-15,-2 3 0 16,0 0 5-16,-1-2 27 16,0 1-32-16,0-4 1 15,0-1 25-15,0-3-25 0,0-2-1 16,0-6 2-16,0-1 5 16,0-4-9-16,0-6 2 15,0 0-33-15,7 0 29 16,11 0-74-16,5-16-84 15,3-6-164-15</inkml:trace>
  <inkml:trace contextRef="#ctx0" brushRef="#br0" timeOffset="150301.1942">10521 14833 462 0,'0'0'237'0,"0"0"-143"15,0 0-41-15,0 0 65 16,0 0-90-16,0 0-11 16,-26 11 50-16,19 0-60 15,-1 4 4-15,1 2 16 16,2-2-27-16,5 2 24 16,0 0-24-16,0-6 0 15,5 0 13-15,5-4-13 16,5-3 0-16,1-4 4 15,5 0 4-15,-1 0 4 16,0-8-12-16,-1-8 0 16,-6-1 10-16,-3-3-10 0,-6 0 0 15,-1 2 0-15,-3 1 11 16,0 5-4-16,0 1-7 16,-5 5-1-16,-2 3-23 15,-1 3 24-15,-5 0-15 16,4 0-16-16,-4 6-10 15,2 8-19-15,2-1-140 16,1 0-183-16</inkml:trace>
  <inkml:trace contextRef="#ctx0" brushRef="#br0" timeOffset="156015.9857">10938 14397 344 0,'0'0'101'0,"0"0"-39"0,0 0 46 16,0 0-37-16,0 0-11 16,0 0 32-16,0 0-46 15,0-11-11-15,0 11-3 16,-3 0-27-16,-2 0 23 15,-2 5-28-15,1 9 0 16,-1 3 14-16,0 3-6 16,0 1-8-16,4-4 0 15,2 0 15-15,1-5-14 16,0-2-1-16,1-3 0 0,13-7 0 16,2 0 0-1,6 0-21-15,1 0-118 0,-5-12-167 16</inkml:trace>
  <inkml:trace contextRef="#ctx0" brushRef="#br0" timeOffset="156429.8281">11059 14408 153 0,'0'0'241'0,"0"0"-177"16,0 0-63-16,0 0-1 16,0 0 24-16,0 0 9 0,0 0 13 15,23 22-31-15,-21-11-13 16,-2-1 34-16,0 2-17 16,0-5-5-16,0 2 4 15,0-3-10-15,-7-4 12 16,3 0-20-16,2-2 0 15,2 0 20-15,-2 0-19 16,2 0-1-16,0 0 0 16,0 0 8-16,0 0-12 15,0 0 4-15,0 0 0 16,0 0-7-16,0 0 17 16,8 0-10-16,2 6 19 0,1 1-12 15,1 0 12-15,1-4-19 16,1-1 0-16,2-2-14 15,0 0-36-15,-1-2-114 16,0-10-268-16</inkml:trace>
  <inkml:trace contextRef="#ctx0" brushRef="#br0" timeOffset="156771.6113">11260 14428 358 0,'0'0'77'0,"0"0"22"0,0 0-15 16,0 0-28-16,0 0 24 16,0 0-79-16,-42 33 2 15,42-26 12-15,2-2-13 16,10 0-2-16,4-4 0 16,1-1 9-16,-1 0-2 15,-3 0-7-15,-2-6 0 16,-5 1 6-16,-5-2 0 15,-1 0-6-15,0 1 0 16,0-1 6-16,-9 3-5 16,-2 0-1-16,2 2 0 15,1 2-10-15,2 0 10 16,1 0 0-16,3 0-3 0,0 3 11 16,2 4-33-16,0-1 6 15,0-2-106-15,11-3-32 16,1-1-185-16</inkml:trace>
  <inkml:trace contextRef="#ctx0" brushRef="#br0" timeOffset="157035.5181">11435 14338 302 0,'0'0'247'0,"0"0"-143"0,0 0-85 15,0 0-14 1,0 0 45-16,0 0-43 0,41 0 13 16,-23 12 18-16,0 2-37 15,-3 4-1-15,-3 3 0 16,-5 1 16-16,0-1 12 16,-7 1-28-16,0-1 0 15,0 2 16-15,0-1-16 16,-7 2-5-16,-4-1-116 15,3-6-430-15</inkml:trace>
  <inkml:trace contextRef="#ctx0" brushRef="#br0" timeOffset="158558.3311">12725 14470 288 0,'0'0'88'16,"0"0"34"-16,0 0-48 15,0 0 44-15,0 0-48 16,0 0-38-16,-9-19 68 16,9 16-99-16,0-3 9 15,6 1 20-15,4-1-9 16,4 2 8-16,2 2-29 0,-1 2 9 16,2 0 13-1,-4 0-18-15,-1 5-4 0,-3 9 4 16,-3 3 1-16,-3 2-1 15,-3 3-4-15,0-1 0 16,-2-1 2-16,-10 0 9 16,-4-1-11-16,-1-3 3 15,0-5 3-15,2-4 0 16,5-3-6-16,2-4 0 16,6 0-3-16,-1 0 3 15,3 0 0-15,0 0 0 16,0 0-9-16,0-2 6 0,0 0-11 15,0 2 14 1,0 0-17-16,5 0 17 0,4 0 0 16,6 4-5-16,-2 6 15 15,4 0-9-15,-2 4-1 16,2-1 0-16,0-1 8 16,-2 0-5-16,-3-2-3 15,-1-3 5-15,-1-2 3 16,-3-1-11-16,0-4 3 15,-1 0-34-15,2 0 1 16,-1-6-162-16,4-14-266 16</inkml:trace>
  <inkml:trace contextRef="#ctx0" brushRef="#br0" timeOffset="159052.3047">13201 14400 374 0,'0'0'41'0,"0"0"-40"15,0 0 79-15,0 0-21 0,0 0 0 16,0 0-6 0,-88 42-38-16,79-30 37 0,3-2-46 15,4-1 0-15,2 1 20 16,0-3-22-16,0-2-4 16,14 3 17-16,4-4-16 15,-2 1 56-15,4-1-47 16,-3 0-10-16,-2 1 42 15,0-1-33-15,-6 6-9 16,0-1 10-16,-4 1-7 16,-1 2 15-16,-3 1-16 15,-1 0 3-15,0 2 53 16,0-3-54-16,-4 2 23 0,-9 0-5 16,1-1-8-1,-3-2 1-15,2-2-15 0,2-2 0 16,5-5-14-1,3 0 8-15,3-2-55 0,0 0-59 16,0-4-166-16</inkml:trace>
  <inkml:trace contextRef="#ctx0" brushRef="#br0" timeOffset="159482.5624">13512 14308 187 0,'0'0'119'16,"0"0"-87"-16,0 0 22 16,0 0 60-16,0 0-45 15,0 0-51-15,69 47 82 0,-58-31-75 16,-1 1 14-16,-3 0 1 15,-2 3-18-15,-1 2 16 16,-4-3-34-16,0 0 6 16,0-2 3-16,0 0-7 15,0-2-6-15,-1-1 0 16,-5-1-68-16,-3-4-136 16</inkml:trace>
  <inkml:trace contextRef="#ctx0" brushRef="#br0" timeOffset="160581.4583">13660 13650 201 0,'0'0'127'0,"0"0"-95"16,0 0 5-16,0 0 78 15,0 0-53-15,0 0-30 16,-3 0-11-16,3 0-16 16,0 0 20-16,9 0 2 15,5 1 21-15,0 2 11 16,4 1-42-16,3 0 13 0,1 1-6 16,0-2-17-1,0 0 21-15,0-1-28 0,-4-1 0 16,-1 0 4-16,-9-1-3 15,-3 0-1-15,-3 0 0 16,2 0 11-16,-1 2-41 16,1-1-15-16,1 3-108 15,-4-1-147-15</inkml:trace>
  <inkml:trace contextRef="#ctx0" brushRef="#br0" timeOffset="161738.6643">13604 14480 362 0,'0'0'92'0,"0"0"-32"16,0 0-33-16,0 0 87 15,0 0-90-15,0 0-23 16,0 0 46-16,37 0-25 16,-21 0 15-16,4 0-13 15,-3 0-23-15,0 0 59 16,1-2-57-16,-3-1 3 16,4-2 34-16,-4 1-27 15,1-3 5-15,-2 2-18 16,-1-2 0-16,-2 1 12 0,-5 2-12 15,1 0 0-15,-7 1 3 16,0 0 6-16,0 1-5 16,0-1-4-16,0 1 0 15,0-2 1-15,-11-1-1 16,0 2-17-16,-2-5 15 16,-1 1-34-16,2-2 4 15,-1 1-30-15,2-2 43 16,1 3 2-16,2 0 17 15,2 5 0-15,2-1 2 16,1 1 5-16,1 2-2 16,2 0-5-16,0 0 4 15,0 0-12-15,0 0 8 16,0 0 0-16,7 0-1 16,6 5 3-16,3-1 6 0,1 1-8 15,3 0 0-15,1 2 41 16,-1-2-41-16,-2 2 0 15,-2 1 5-15,-6-2 1 16,-5 1-2-16,-5 2-4 16,0-2 1-16,0 1-4 15,-11 1 3-15,-5 2-14 16,-2-2-15-16,3-3-107 16,0-3-193-16</inkml:trace>
  <inkml:trace contextRef="#ctx0" brushRef="#br0" timeOffset="162249.4622">13587 14495 365 0,'0'0'31'0,"0"0"34"0,0 0 2 16,0 0-21-16,0 0 52 15,0 0-91-15,-11 0-4 16,11 0 19-16,0 0 3 15,5 0 56-15,6 0-19 16,3 0-25-16,1 0 51 16,5 0-84-16,-2 0 7 15,4 0 24-15,-1-6-35 16,0 2 23-16,0-3-23 16,1 1 0-16,0 0 9 15,-4-1-9-15,0 0 0 16,-4 2 6-16,-1-1 2 15,-5 2-13-15,-4 3 5 16,-3-1 0-16,-1 2 5 0,0-1-3 16,0-2-2-16,0-2 0 15,0 0-23-15,-7 1-27 16,-2-1-91-16,-6 2-16 16,2-1-11-16,-5 1-182 15</inkml:trace>
  <inkml:trace contextRef="#ctx0" brushRef="#br0" timeOffset="162415.8673">13741 14388 409 0,'0'0'43'0,"0"0"-41"15,0 0 4-15,0 0 1 16,0 0 8-16,0 0-15 15,76 10-85-15</inkml:trace>
  <inkml:trace contextRef="#ctx0" brushRef="#br0" timeOffset="163088.6067">12988 14990 207 0,'0'0'185'16,"0"0"-173"-16,0 0-9 0,0 0 18 16,0 0 31-16,0 0-27 15,8 3 55-15,4-3-55 16,1 0 28-16,6 0 16 16,0 0-38-16,-1-5 17 15,4-1-48-15,-1-1 7 16,0 1 26-16,0-1-30 15,-2 3-3-15,-1-2 2 16,-1-1 6-16,-2 3-16 16,-1-1-15-16,0-2-65 15,-1 1-39-15,-4-1-223 16</inkml:trace>
  <inkml:trace contextRef="#ctx0" brushRef="#br0" timeOffset="165677.1094">16855 14702 482 0,'0'0'76'0,"0"0"4"15,0 0-28-15,0 0 36 16,0 0-1-16,0 0-43 16,-52-40 4-16,44 37-15 15,0 2-15-15,-1 1 26 16,-3 0-44-16,-6 0 0 16,0 7 22-16,-3 4-20 0,2 4 5 15,1-1-7-15,1 1 0 16,7-1 6-16,0 1-6 15,8-3 0-15,2 1 1 16,0-1 2-16,2-1-5 16,12 1 2-16,5-2 0 15,3-2 6-15,1-1-6 16,3 0 0-16,-3 2 4 16,-4-1 2-16,-2 3-6 15,-3-1 0-15,-4-2 0 16,-4 2-5-16,-1-2 5 15,-4 0 0-15,1 0-5 16,-2 0 17-16,0 1-17 16,0-2 5-16,0 1 0 15,0 0 1-15,-8 2-1 0,-3-4 0 16,-3 3 24-16,0-1-22 16,-2 1 14-16,-2-3-16 15,2 0 0-15,0-1-9 16,2 0 16-16,0-1-14 15,3 1-29-15,-1 1-99 16,0-1-157-16</inkml:trace>
  <inkml:trace contextRef="#ctx0" brushRef="#br0" timeOffset="170189.7659">9921 14764 4 0,'0'0'340'0,"0"0"-257"16,0 0-14-16,0 0-2 15,0 0 15-15,0 0-5 16,-18-77-36-16,18 69-13 0,0 0 2 16,-2-1 22-16,2 4-12 15,0 0 4-15,-2 1-12 16,1 1-18-16,-1 3 47 16,2 0-46-16,0 0-15 15,0 0 20-15,0 0-20 16,-3 5 0-16,1 12-8 15,0 7 21-15,1 2 1 16,1-2-14-16,0 1 0 16,0 2 12-16,0-4-4 15,1-3-8-15,8-2 0 16,-1-3 11-16,1-5-7 16,4-5-4-16,1-2 0 0,3-3 2 15,3 0 4 1,1-12-3-16,-1-5-3 0,-3 0 8 15,-2-3-5-15,-5 1-3 16,-3 0 0-16,-1-1 0 16,-3 1 6-16,1 2-6 15,-4 2 0-15,0 4 8 16,0 1-5-16,0 3-3 16,0 2 0-16,0 5 16 15,0-4-5-15,0 4-8 16,0 0-3-16,0 0 6 15,0 0-28-15,3 7 22 0,1 7 0 16,2 7 0-16,2 1 0 16,-1 2 0-16,-1 4 0 15,-2 0 8-15,-2 3-6 16,3 2-2-16,-2-3 0 16,0 2-8-16,1-2 13 15,-2-8-5-15,5-5 0 16,-4-3 11-16,0-5-18 15,3 1 7-15,-1-3-22 16,6 1 0-16,1-5-75 16,-1-3-203-16</inkml:trace>
  <inkml:trace contextRef="#ctx0" brushRef="#br0" timeOffset="172532.7038">20608 14522 131 0,'0'0'266'16,"0"0"-178"-16,0 0 9 16,0 0-8-16,0 0-16 15,0 0 5-15,0-13-50 16,0 13 30-16,0 0-44 16,0 0-11-16,0 0 22 15,0 8-9-15,0 11-7 16,-3 3 51-16,-3 7-49 15,0 0 36-15,0 0-44 16,3 1 2-16,-1-3 30 16,2-3-35-16,2-3 0 15,0-4 0-15,0-4 14 16,0-4-10-16,0-5-4 0,0-1 0 16,0-2-6-1,0-1 6-15,2 0-21 0,16 0-40 16,4-11-136-16,5-9-225 15</inkml:trace>
  <inkml:trace contextRef="#ctx0" brushRef="#br0" timeOffset="173093.0969">21029 14607 262 0,'0'0'321'15,"0"0"-207"-15,0 0-75 16,0 0 4-16,0 0 21 16,0 0-30-16,-88-16-11 15,68 16-15-15,1 5 1 16,7 7 22-16,2-2-31 15,4 4 5-15,2-3 0 16,4 0-5-16,0-1 0 16,0-2-2-16,10-1 13 15,7-4-12-15,1-1 1 16,5-2 0-16,-4 0 0 16,2 0 1-16,-5-9-1 0,-1-2 0 15,-6-2 6-15,-1-1 0 16,-4 5-6-16,-2 1 0 15,-2 6 29-15,0 2 6 16,0 0-13-16,0 0-22 16,0 0 7-16,0 3-31 15,0 14 24-15,0 4 0 16,0 4 13-16,0-1-10 16,0 0 4-16,0 1 22 15,0-6-27-15,0-2 41 16,-3-5-43-16,0-2 0 15,3-4 13-15,0-5-13 0,0-1 0 16,0 0-1 0,0 0-20-16,9 0 19 0,13-3-101 15,4-9-157-15,3-1-251 16</inkml:trace>
  <inkml:trace contextRef="#ctx0" brushRef="#br0" timeOffset="173515.3279">21319 14691 625 0,'0'0'138'0,"0"0"-38"16,0 0-2-16,0 0-11 0,0 0-48 16,0 0-28-1,-20-7 6-15,11 11-17 0,-5 9 0 16,4 3 17-16,1 1-12 15,3 0 3-15,2 0-8 16,4-2 7-16,0-1 3 16,0-2-10-16,7-2 0 15,6-4 5-15,4-4 1 16,4-2-6-16,-2 0 0 16,3 0 12-16,-4-12-5 15,-1-3-7-15,-7-2 0 16,2 0-3-16,-9 1 12 0,0 0-9 15,-3 4 0 1,0 1 9-16,0 1-11 16,-5 2 2-16,-5 2 0 15,0 1-6-15,0 5 6 0,-1 0-1 16,0 0-12-16,2 0-38 16,-1 5 38-16,4 7-111 15,1 1-85-15,5-2-132 16</inkml:trace>
  <inkml:trace contextRef="#ctx0" brushRef="#br0" timeOffset="178222.6312">16701 15227 22 0,'0'0'52'16,"0"0"-42"-16,0 0 82 16,0 0-20-16,0 0 19 15,0 0-45-15,0 0 36 16,-28 2-58-16,27-2 74 15,-1 0-44-15,2 0 9 16,0 0-4-16,0 0-43 16,0 0 34-16,0 0-50 0,0 0 6 15,0 1 2 1,0 2-8-16,0 0 0 0,14 1 16 16,2 0-14-1,2-1 41-15,0-2-34 0,4-1-5 16,-5 0 13-16,0 0-11 15,-3 0 2-15,1 0-8 16,-6-4 4-16,-3 1 6 16,1 0-10-16,0 1-23 15,1-1-27-15,-2 3-118 16,-4-3-215-16</inkml:trace>
  <inkml:trace contextRef="#ctx0" brushRef="#br0" timeOffset="184015.2634">12991 9697 283 0,'0'0'81'0,"0"0"-81"16,0 0 82-16,0 0-15 0,0 0-22 16,0 0 60-16,0 0-66 15,0 0 4-15,0-7-9 16,0 7-18-16,0 0 52 15,0 0-53-15,0 0-3 16,0 0 14-16,0 0-21 16,0 0-6-16,0 0 1 15,0 12 0-15,0 4-1 16,0 2 1-16,4-1 0 16,2-1 16-16,1-3-10 15,-1-6-4-15,0-2-2 16,6 0 0-16,2-3 25 15,5 0-23-15,3-2 15 0,1 0 14 16,-1 0-25 0,-2 0 3-16,-1 0-9 0,-3 0 0 15,-5 0 4-15,-1 0-4 16,-4 0-2-16,0 1-5 16,-1 8-47-16,-1 5-29 15,-2 3-46-15,-2 0-203 16</inkml:trace>
  <inkml:trace contextRef="#ctx0" brushRef="#br0" timeOffset="185296.9679">7442 16557 761 0,'0'0'92'15,"0"0"-57"-15,0 0 66 16,0 0-31-16,0 0-10 0,0 0-4 16,-37-30-44-16,28 30 10 15,-7 0-22-15,-3 0 0 16,-6 8-4-16,0 8 4 16,-2 1 0-16,1 3-7 15,1 4 22-15,3-2-16 16,4 0 1-16,6-1 0 15,3 1-1-15,6-2 1 16,3-3-1-16,0 0-4 16,0-1 10-16,13-2-1 15,4-1-4-15,4-1 0 16,2-5-5-16,3 0 5 0,-3-4 0 16,-3 0 0-1,-3 1 18-15,-4-4-34 0,0 1 16 16,-2 2-51-16,3-1 8 15,-3 1-178-15,0-2-208 16</inkml:trace>
  <inkml:trace contextRef="#ctx0" brushRef="#br0" timeOffset="186085.7771">8252 16606 296 0,'0'0'118'15,"0"0"-33"-15,0 0-22 16,0 0 24-16,0 0-2 16,0 0-2-16,-12 1-47 15,12-1-11-15,0 0 40 16,0 0-47-16,7 0 7 15,6 0 15-15,4 0-29 16,4 0 21-16,-3-9-31 16,3-2-1-16,-2-2 18 15,-7 1-18-15,-3-2 0 0,-3 3-1 16,-6 2 11-16,0 1-4 16,0 2-6-16,-6 3 0 15,0 0-19-15,2-1 18 16,2 4 1-16,2 0 0 15,0 0 1-15,0 0-20 16,8 0 11-16,17 0 8 16,6 0-3-16,1 10 3 15,-3 4 0-15,-5 3-2 16,-5 3 5-16,-8 2-12 16,-5 3 9-16,-6 0 0 15,0 0 9-15,-9 0-5 0,-12-3-2 16,-1-2 3-16,1-4 9 15,5-3 1-15,3-5-15 16,6-2 0-16,1-4-11 16,6 1-18-16,0-3-146 15,0 0-210-15</inkml:trace>
  <inkml:trace contextRef="#ctx0" brushRef="#br0" timeOffset="190248.4432">13101 7872 64 0,'0'0'34'0,"0"0"28"15,0 0 9-15,0 0-21 16,0 0-24-16,0 0 26 16,0-7-40-16,0 7 20 15,0 0 35-15,0 0-37 16,0-1 4-16,0 1 0 15,0 0-26-15,0-1 75 16,0 1-61-16,-3-3-18 0,-5 0 18 16,-5-1-22-16,-1 1 0 15,-3 3-4-15,-4-1 10 16,-6 1 0-16,-5 0-6 16,0 0 0-16,-2 0 16 15,4 4-11-15,9 1 7 16,0 0-12-16,7-3 15 15,4 3-31-15,3 2 16 16,2 1 0-16,2 6-10 16,0 3 22-16,3 6-12 15,0 2 0-15,0 5 3 16,0 4-11-16,0 2 8 16,0 1 0-16,0 0 14 0,-2-4-12 15,1 0 6-15,1-4-8 16,0 3 8-16,0-1 0 15,0-2-8-15,0-1 0 16,3 2 0-16,6-3 4 16,3 2-6-16,3-4 2 15,3-2 0-15,7 1-10 16,4-2 10-16,6-1-98 16,5-5-41-16,1-9-322 15</inkml:trace>
  <inkml:trace contextRef="#ctx0" brushRef="#br0" timeOffset="190935.4077">13677 7952 333 0,'0'0'48'0,"0"0"4"16,0 0-23-16,0 0-15 15,0 0-14-15,0 0 45 16,-6 37-30-16,18-15 21 16,5 2-16-16,6 5-10 15,-2 7 50-15,4 0-53 16,-3 4-3-16,-2-1 30 15,-4 0-30-15,-5 3 37 16,-8-2-41-16,-2 6 0 16,-1 3 52-16,0 1-46 15,-3 0-6-15,-4-7 1 16,-1-4 14-16,2-6-16 16,-2-6 1-16,1-7 0 0,0-3 13 15,-1-6-13-15,-2-3 0 16,-4-2 4-16,-2-3-2 15,1-2-4-15,-4-1-47 16,7 0-110-16,-4-3-171 16</inkml:trace>
  <inkml:trace contextRef="#ctx0" brushRef="#br0" timeOffset="193215.2068">1739 13268 388 0,'0'0'27'0,"0"0"-19"0,0 0 14 16,0 0 29-16,0 0 16 15,0 0-24-15,0 0-39 16,44-27 32-16,-31 33-26 16,4 7 1-16,-4 1 28 15,-3 2-24-15,-2 1 22 16,-8-2-37-16,0 1 0 15,0 1 9-15,-11 0-5 16,-6-5-4-16,-1-2 16 16,6-4-16-16,3-6 19 15,1 0-19-15,2 0 0 16,-1-3 19-16,4-3-8 0,0 4-9 16,3-1 2-16,0 3 0 15,6 0-8-15,13 0 4 16,2 5 0-16,6 6-7 15,-6 3 7-15,1-2 0 16,-3-1-1-16,0-3 7 16,-2 0-16-16,3-8-6 15,5 0-154-15,-4-12-224 16</inkml:trace>
  <inkml:trace contextRef="#ctx0" brushRef="#br0" timeOffset="193425.101">2135 13208 671 0,'0'0'55'15,"0"0"5"-15,0 0-45 16,0 0 3-16,0 0 14 16,0 0-27-16,-48-17 32 15,48 17-37-15,0 0-4 16,-1 0-17-16,1 8 5 15,-2 1-81-15,2-4-118 16,-3-5-305-16</inkml:trace>
  <inkml:trace contextRef="#ctx0" brushRef="#br0" timeOffset="193780.319">2114 13023 542 0,'0'0'30'16,"0"0"35"-16,0 0-54 16,0 0 0-16,0 0 49 15,0 0-38-15,-66 75-7 16,65-48-4-16,1-4-3 16,0-3 15-16,10-4-23 15,8-4 0-15,2-1 27 0,2-5-27 16,3 0 23-1,-1 0-8-15,-1-1 2 16,-1 2-1-16,-6 2-16 0,-2 0 0 16,-7 2-6-16,-6 1 7 15,-1 4-1-15,0-1 6 16,-5 5 0-16,-10 0 22 16,-3 0-28-16,6-3-12 15,6-1-24-15,2-2-94 16,1-2-121-16,3-2-207 15</inkml:trace>
  <inkml:trace contextRef="#ctx0" brushRef="#br0" timeOffset="194092.4662">1954 13876 624 0,'0'0'116'16,"0"0"-53"-16,0 0-62 16,0 0 28-16,0 0 4 15,0 0-26-15,21 36 19 16,-12-7 29-16,-1 0-52 0,-2 2 42 15,-3-2-45-15,1-5 0 16,-3-2 6-16,-1-2-6 16,2-6-18-16,-2-1-84 15,0-7-104-15,0-6-176 16</inkml:trace>
  <inkml:trace contextRef="#ctx0" brushRef="#br0" timeOffset="194288.9456">1938 14090 535 0,'0'0'76'0,"0"0"-72"0,0 0 9 16,0 0-5-16,0 0 71 16,0 0-65-16,94-9-1 15,-64-5-13-15,-5-2 6 16,-1-1-21-16,-8 2-136 15,-5 0-336-15</inkml:trace>
  <inkml:trace contextRef="#ctx0" brushRef="#br0" timeOffset="194571.3523">2249 13832 644 0,'0'0'58'0,"0"0"-48"16,0 0-3-16,0 0 29 16,0 0 21-16,0 0 6 15,35 76-44-15,-25-55 60 16,1-2-70-16,1-2-8 15,-5-4 13-15,2-4-5 16,1-2-18-16,-3-4-7 16,6-3-138-16,-3-3-67 15</inkml:trace>
  <inkml:trace contextRef="#ctx0" brushRef="#br0" timeOffset="194871.8005">2478 13842 587 0,'0'0'139'0,"0"0"-132"15,0 0-7-15,0 0 32 16,0 0-14-16,0 0-4 16,22 53-14-16,-2-52 0 15,2-1 8-15,0-1-8 16,-1-14 0-16,-6-4 15 0,-6-3-11 15,-5 0 16-15,-4 4 19 16,0 4-33-16,-10 5 50 16,-8 5-56-16,-1 4-5 15,-5 0 3-15,0 10-15 16,3 16-20-16,4 2-54 16,4 2-103-16,2 1-266 15</inkml:trace>
  <inkml:trace contextRef="#ctx0" brushRef="#br0" timeOffset="195202.1359">2181 14448 474 0,'0'0'33'0,"0"0"-11"16,0 0-7-16,0 0 116 15,85-1-25-15,-49-10 19 16,5-5-53-16,5-6-41 16,10-2 55-16,9-9-85 15,5-3 4-15,4 0-2 0,-7 5 9 16,-10 5-19-16,-14 9 7 15,-13 10-29-15,-10 7 27 16,-10 0-133-16,-10 9-12 16,0 13 43-16,-23 7-169 15</inkml:trace>
  <inkml:trace contextRef="#ctx0" brushRef="#br0" timeOffset="195786.0587">2430 14725 496 0,'0'0'103'16,"0"0"-8"-16,0 0-18 15,0 0 94-15,0 0-108 16,0 0-15-16,-13-10-14 16,13 7-33-16,9-2 18 15,7-1-19-15,6 1 0 16,-1 2-4-16,3 1 6 16,0 2-2-16,-7 0 0 15,2 0 11-15,-8 0-13 16,2 8 2-16,-6 1 0 0,-1 0-14 15,-2-1 14-15,2 1 0 16,-3-2 1-16,-1 2 9 16,-2-2-7-16,0 2-3 15,0-1 0-15,0-2 19 16,0 4-19-16,0-5 0 16,-6 0-3-16,1-3 8 15,4 0-4-15,1-2-1 16,0 1 0-16,0 1-18 15,0 0 18-15,0 1 0 16,7 1-6-16,-2 2 22 16,1 1-21-16,-3 3 5 15,-3 1 0-15,0 5 0 0,0 1 0 16,-6 2 0-16,-8 1-4 16,1 1 12-16,-4-3-3 15,10-7-5-15,4-6-27 16,3-5-21-16,0-5-185 15,15-22 2-15</inkml:trace>
  <inkml:trace contextRef="#ctx0" brushRef="#br0" timeOffset="196102.5068">2831 14667 562 0,'0'0'34'0,"0"0"12"15,0 0 75-15,0 0-30 16,0 0 12-16,0 0-80 16,6-49-21-16,-6 49 22 15,0 0-24-15,0 7 0 16,-1 5-4-16,-5 2 14 16,1 2-8-16,3-4-2 15,2 0 0-15,0-2-7 16,0-3 7-16,0-2 0 15,0-1-11-15,0-4 28 16,0 0-35-16,0 0 1 16,0 0-14-16,0 0 24 15,0 0-44-15,0 0-86 16,0-9-48-16,2 2-153 0</inkml:trace>
  <inkml:trace contextRef="#ctx0" brushRef="#br0" timeOffset="196463.4564">2831 14667 212 0,'57'-29'258'0,"-57"24"-172"15,0 0 40-15,0 0-3 16,-4 5-28-16,-1 0 12 16,-1 0-79-16,-3 0-20 15,0 15 3-15,-1 4-11 16,4-1 0-16,4-2-3 0,2 0 9 15,0-4-17 1,6-2 11-16,12-2 0 0,2-4 1 16,5 1 9-16,-3-2-10 15,-1 2 0-15,-6-2 8 16,-4 3-9-16,-4 2 1 16,-1 4 0-16,-3 2 12 15,-3 3-12-15,0 2 23 16,-9 2 0-16,-11 0-18 15,-1 1 34-15,-1-6-39 16,3-3 0-16,0-3-2 16,9-10 2-16,3 0-21 15,1-20-87-15,-1-14-286 0</inkml:trace>
  <inkml:trace contextRef="#ctx0" brushRef="#br0" timeOffset="196941.2426">2564 14447 350 0,'0'0'57'16,"-119"46"31"-16,59-13-11 15,2 8 10-15,3 4 10 0,9 5-70 16,8 1 24-16,9 2-43 15,18 2-7-15,11 3 26 16,6 1-24-16,28 0 22 16,11 1-22-16,10-10 2 15,5-4 10-15,13-9-15 16,6-6 0-16,6-9-1 16,-3-10 7-16,-1-12-6 15,-6 0 0-15,-4-22 5 16,-7-11-8-16,-6-10 10 15,-12-14-7-15,-5-9 21 16,-12-9-20-16,-9-1 5 16,-9 0-3-16,-11 6 3 15,0 5 7-15,-12 9-13 16,-17 8 0-16,-5 9-5 0,-5 12 5 16,-3 11-1-1,-7 13-1-15,-3 3-11 0,-3 4 1 16,-3 18 6-16,4 6-20 15,2 5 23-15,10 4-50 16,12 1-19-16,9 2-82 16,12-3-146-16</inkml:trace>
  <inkml:trace contextRef="#ctx0" brushRef="#br0" timeOffset="198496.142">3333 14335 283 0,'0'0'50'16,"0"0"-30"-16,0 0 34 15,0 0 57-15,0 0-41 16,0 0 15-16,-11 0-37 16,8 0-22-16,3 2 7 15,0-2-22-15,0 0-9 16,0 0 11-16,0 0-11 15,0 0-2-15,17-7 11 16,2-5-9-16,5-2 14 16,1 0-16-16,-1 3 0 0,1 4 33 15,-4 4-33 1,-4 3 2-16,-4 0-5 0,-3 8 13 16,-3 9-19-16,-2 5 11 15,-5 6-2-15,0 2 71 16,0 0-39-16,-3 2 21 15,-6-4-6-15,2-6-39 16,1-3 21-16,3-8-29 16,1-4 0-16,2-4-1 15,0-3 1-15,0 0-2 16,0 0-27-16,2-14-71 16,7-13-94-16,0-10-348 15</inkml:trace>
  <inkml:trace contextRef="#ctx0" brushRef="#br0" timeOffset="199222.4756">3692 13839 761 0,'0'0'43'0,"0"0"-14"16,0 0-23-16,0 0 11 15,0 0-12-15,0 0-3 16,22 57 35-16,-4-26-32 16,5 0-5-16,-1 2 20 15,3-3-15-15,-2-1-5 0,1-8 0 16,-2-2 7-16,-8-8-12 15,0-7 5-15,-5-4 0 16,-3 0 21-16,-2-1 24 16,-2-14 50-16,1-10-53 15,-3-3-38-15,0 0 15 16,0-2-19-16,0 3 0 16,0 6 7-16,0 7-6 15,0 6-1-15,0 5 0 16,0 3 2-16,0 0-16 15,3 1 9-15,8 15 5 16,5 5-6-16,-1 0 9 16,3 2-3-16,0-2 0 15,-2-6 3-15,-1-4-1 16,-2-3-2-16,-7-7 0 0,-1-1 15 16,-5 0-14-16,3-7 41 15,0-14 18-15,3-10-54 16,-2-6 19-16,-2-6-25 15,-2-3 0-15,0-4 2 16,0 6 0-16,0 3-4 16,0 8-25-16,0 11-57 15,1 11 35-15,4 9-155 16,-5 2-238-16</inkml:trace>
  <inkml:trace contextRef="#ctx0" brushRef="#br0" timeOffset="199686.3951">3983 14495 651 0,'0'0'57'16,"0"0"-57"-16,0 0 6 15,0 0 47-15,0 0-44 0,0 0 32 16,103-29 22-16,-36 2-55 15,10-2 5-15,8-4-13 16,-1-2-41-16,-10-3-223 16</inkml:trace>
  <inkml:trace contextRef="#ctx0" brushRef="#br0" timeOffset="201378.6451">3416 14991 161 0,'0'0'319'16,"0"0"-272"-16,0 0-45 15,0 0 18-15,0 0 127 16,0 0-107-16,0 0-5 16,14-39-11-16,-14 39-21 0,0 0 19 15,0 4-22-15,0 13 0 16,0 8 60-16,0 8-32 16,0 5 15-16,0 1-7 15,0 4-31-15,-2 0 36 16,-3-1-32-16,4-4-4 15,-2-4 18-15,3-6-23 16,-3-5 0-16,3-5 5 16,-3-7 1-16,0-2 0 15,3-6-6-15,-6-1 0 16,-5-2-15-16,0 0-10 16,-9-4-140-16,-1-11-85 15,-3-2-347-15</inkml:trace>
  <inkml:trace contextRef="#ctx0" brushRef="#br0" timeOffset="201700.6981">3176 15224 269 0,'0'0'427'15,"0"0"-361"-15,0 0-66 16,0 0 0-16,0 0-7 15,0 0 9-15,31-3-2 16,-10 3 18-16,7 6 0 16,-1 4 24-16,1 1-42 15,0 3 0-15,0-1 45 0,-2 0-39 16,0 4 11-16,-2-3-12 16,-3-4-1-16,1-1 0 15,-1-3-4-15,-2-3 0 16,-2-3-1-16,-1 0 6 15,-1 0-10-15,0 0-2 16,-6 2-58-16,0-1-36 16,-2 1-119-16,-7-2-263 15</inkml:trace>
  <inkml:trace contextRef="#ctx0" brushRef="#br0" timeOffset="229421.6278">23491 6503 736 0,'0'0'53'16,"0"0"6"-16,0 0-59 15,0 0 0-15,0 0 4 16,0 0 5-16,0 53 2 16,0-24 28-16,0 3-38 15,0-3 16-15,0-2-17 0,0-5 0 16,0-4-9-16,9-6-52 15,11-9-68-15,5-3-113 16</inkml:trace>
  <inkml:trace contextRef="#ctx0" brushRef="#br0" timeOffset="229731.1769">23836 6506 629 0,'0'0'64'0,"0"0"-33"16,0 0-24-16,0 0 1 16,0 0 15-16,-84 91-20 15,84-71 30-15,0-3-33 0,9-5 0 16,13-2 27-16,8-6-6 16,5-4 1-16,4 0-22 15,-2-10 7-15,-5-5 6 16,-10-2-13-16,-11 3 0 15,-11 0 5-15,0-1-1 16,-16 5-4-16,-11 3-16 16,-7 3-22-16,-4 4 8 15,3 4-11-15,-1 13-73 16,0 6-62-16,4 0-199 16</inkml:trace>
  <inkml:trace contextRef="#ctx0" brushRef="#br0" timeOffset="230066.9794">23244 7107 377 0,'0'0'96'0,"0"0"-57"15,0 0 30-15,0 0 14 16,0 0-2-16,94-35-24 16,-32 17 58-16,16-2-85 0,7-1 9 15,10 2-4-15,2-5-27 16,0 7 11-16,-3 0-19 16,-7 5 0-16,-16 5 9 15,-15 2-9-15,-11 2 0 16,-8 3-7-16,-8 0 18 15,-6 0-24-15,-12 0-31 16,-6 12-120-16,-5 5 36 16,-6 6-138-16</inkml:trace>
  <inkml:trace contextRef="#ctx0" brushRef="#br0" timeOffset="230718.2469">23354 7657 492 0,'0'0'94'0,"0"0"-55"16,0 0-14-16,0 0 6 15,0 0 43-15,0 0-61 16,64-23-4-16,-50 23 31 16,0 0-33-16,-1 0-7 15,-5 0 0-15,-3 9 0 16,-5 2 5-16,0 1-5 0,-2 3 0 15,-13-3 23-15,2-2-21 16,4-2-2-16,3-4 7 16,5-1 4-16,1 0-22 15,0 0 7-15,0 0 4 16,9 2 8-16,1 0-5 16,0 0-3-16,-3 2 0 15,-2-1 7-15,-5 0-12 16,0 1 24-16,-5 2-18 15,-11-1 70-15,-3 0-55 16,2-1 9-16,3-3-25 16,8-1 6-16,4-3-13 0,2 0-70 15,12 0-92-15,18-5-91 16</inkml:trace>
  <inkml:trace contextRef="#ctx0" brushRef="#br0" timeOffset="231040.675">23693 7735 51 0,'0'0'688'0,"0"0"-675"15,0 0-5-15,0 0 49 16,-85 7-19-16,79 3-13 16,6-1-25-16,0 4 10 15,0-2-9-15,19 0-1 0,4-4 0 16,6-3 17-16,1-4-10 15,-5 0-9-15,-2 0 2 16,-8-10 0-16,-4-2 9 16,-6 1-9-16,-5-2 0 15,0 1 20-15,-8 0-19 16,-11 2-2-16,-3 3-11 16,4 2 12-16,-1 5 5 15,8 0-5-15,4 0-4 16,7 0-16-16,0 0-145 15,10 0 67-15,14 0-141 16</inkml:trace>
  <inkml:trace contextRef="#ctx0" brushRef="#br0" timeOffset="231222.2376">23912 7732 581 0,'0'0'90'16,"0"0"-71"-16,0 0-15 16,86-10-4-16,-50 1 0 15,-1 0-15-15,-6-2-35 16,-8 0-194-16</inkml:trace>
  <inkml:trace contextRef="#ctx0" brushRef="#br0" timeOffset="231644.5903">24152 7556 527 0,'0'0'94'15,"0"0"-81"-15,0 0-11 16,0 0-1-16,0 0-1 16,0 0 38-16,45 9-20 0,-42-2 5 15,-2-2-7-15,-1 4-10 16,0 0 39-16,0 0-36 16,-9 1 9-16,-1-3 15 15,2 0-24-15,2-1 4 16,5-4-13-16,1 0 0 15,0 0-12-15,0 1 13 16,3 0-1-16,9 2 6 16,4-2-2-16,-1 4 2 15,0-2-6-15,-3 0 2 16,-3-2-3-16,1 2 1 16,-4-1 0-16,-1-1-2 15,-1 0-5-15,-1-3-67 0,0 0-176 16</inkml:trace>
  <inkml:trace contextRef="#ctx0" brushRef="#br0" timeOffset="232286.7232">24567 7417 461 0,'0'0'140'16,"0"0"-132"-16,0 0 39 15,0 0-46-15,0 0 49 16,0 0-28-16,-76 54-7 16,76-42-6-16,0-3-9 15,0 2 0-15,4-2 24 16,9 0-18-16,1-2-2 15,0 1-3-15,-4-2 0 16,2 1 3-16,-5 0-4 16,-2 0 0-16,-4 2-4 0,-1 1 9 15,0 0-5-15,-3 1 8 16,-9 0 26-16,2-2 10 16,4-3-44-16,2-1 1 15,3-4 6-15,1-1-7 16,0 0-66-16,5-6-105 15,11-12-421-15</inkml:trace>
  <inkml:trace contextRef="#ctx0" brushRef="#br0" timeOffset="232556.371">24740 7349 269 0,'0'0'237'0,"0"0"-231"15,0 0 51-15,0 0-2 16,0 0-1-16,37 82-14 16,-37-57-16-16,0 2 18 15,-5 2-35-15,-17 2 6 16,-6 1-9-16,-7-1-3 15,-6-3-1-15,-4-1-44 16,-6-6-113-16,-2-4-178 0</inkml:trace>
  <inkml:trace contextRef="#ctx0" brushRef="#br0" timeOffset="233046.4654">22939 7500 280 0,'0'0'315'16,"0"0"-260"-16,0 0-47 15,0 0 3-15,0 0 67 16,0 0-68-16,15 20 52 16,-15 5-1-16,-7 6-12 0,-7 4 30 15,-3 3-63-15,0 2 6 16,1 0 11-16,7 3-30 16,5 1-3-16,4 0 0 15,0-2 9-15,20 1-26 16,17-2-24-16,14-2-173 15,16-1-9-15,8-3-241 16</inkml:trace>
  <inkml:trace contextRef="#ctx0" brushRef="#br0" timeOffset="238586.268">23939 10331 19 0,'0'0'746'16,"0"0"-731"-16,0 0-4 15,0 0-8-15,0 91 3 16,-6-64 8-16,0 0 60 15,-3 0-70-15,1-4 6 16,2-3 8-16,2-3-18 16,2-5-9-16,2-11-170 15,0-1-306-15</inkml:trace>
  <inkml:trace contextRef="#ctx0" brushRef="#br0" timeOffset="238881.4102">24135 10437 777 0,'0'0'61'0,"0"0"-57"15,0 0 70-15,0 0-33 16,0 0-23-16,0 0 2 16,-28 56-19-16,33-44 12 15,11-3-13-15,7-4 0 16,0-5 19-16,1 0-19 15,-3-5 0-15,-2-9 6 16,-6-2 1-16,-5-1 5 0,-5 0-12 16,-3 3 0-1,0 1 6-15,-6 7-6 0,-10 3-13 16,-2 3 1-16,-1 1-25 16,-2 16-8-16,2 1-99 15,1 2-145-15</inkml:trace>
  <inkml:trace contextRef="#ctx0" brushRef="#br0" timeOffset="239153.3552">23900 10793 719 0,'0'0'73'16,"0"0"-49"-16,0 0-6 15,98-5 12-15,-54-3 34 16,6 2-50-16,1 0 26 16,-5 2-40-16,-1 4 0 15,-9 0-15-15,-9 4-41 16,-11 7-132-16,-14 3-148 15</inkml:trace>
  <inkml:trace contextRef="#ctx0" brushRef="#br0" timeOffset="239473.4185">24182 11008 726 0,'0'0'74'0,"0"0"-66"16,0 0 11-16,0 0 78 16,0 0-69-16,0 0 1 15,-63 10-29-15,63-1 2 16,12-1 0-16,9 1-2 16,0 1 0-16,-3 0-2 15,-4 0 3-15,-4 3-1 0,-10 1 0 16,0 3 3-16,0 0 0 15,-18 2-3-15,-6 1 0 16,0-1 41-16,3-5-41 16,8-3 20-16,10-6-20 15,3-5-17-15,7 0-109 16,23-19-129-16</inkml:trace>
  <inkml:trace contextRef="#ctx0" brushRef="#br0" timeOffset="239685.6789">24567 10706 528 0,'0'0'27'0,"0"0"-27"15,0 0-16-15,0 0-20 16,0 0-101-16,0 0 2 16</inkml:trace>
  <inkml:trace contextRef="#ctx0" brushRef="#br0" timeOffset="239797.1411">24556 10868 301 0,'0'0'83'0,"0"0"-54"16,0 0 66-16,0 0-34 0,0 0-61 15,0 0-11-15,105-46-480 16</inkml:trace>
  <inkml:trace contextRef="#ctx0" brushRef="#br0" timeOffset="240036.6591">24844 10455 469 0,'0'0'276'0,"0"0"-219"16,0 0-45-16,0 0 3 16,0 0 45-16,0 0 26 15,12 43-48-15,-12-19 4 16,0 3-35-16,0 0 12 16,0 1-19-16,-4 0 12 15,-5 0-25-15,-3-4 1 16,0-1-97-16,0-2-118 15,-2-2-204-15</inkml:trace>
  <inkml:trace contextRef="#ctx0" brushRef="#br0" timeOffset="240207.6571">24707 10894 506 0,'0'0'95'0,"0"0"-51"16,0 0 86-16,0 0-84 15,83-22-23-15,-56 14-23 16,-1 0 10-16,-4 5-24 16,-7 1-53-16,-8 2-153 15,-7 0-323-15</inkml:trace>
  <inkml:trace contextRef="#ctx0" brushRef="#br0" timeOffset="240516.0416">24816 11018 371 0,'0'0'90'15,"0"0"50"-15,0 0-33 0,0 0-7 16,0 0-62-16,0 0-24 16,49 25 36-16,-49-9-34 15,-12 1 30-15,-5-3 10 16,-2 3-40-16,6-6 12 15,1-3-27-15,7-3 11 16,5-4-11-16,0 1 2 16,0-2-3-16,0 0 6 15,10 0-3-15,10 0 13 16,-1 0-16-16,2 0 0 16,0 0-9-16,-3 0 9 15,-3 0-57-15,-2-8-78 16,-5-6-107-16</inkml:trace>
  <inkml:trace contextRef="#ctx0" brushRef="#br0" timeOffset="240850.798">24673 10335 625 0,'0'0'38'0,"0"0"-35"16,-50 104 62-16,33-51 52 15,4 3-57-15,0 5 15 16,3 4-46-16,-2-1-26 15,3 1 19-15,1-4-16 16,3-5-6-16,5-4 0 16,0-6 3-16,10-5-7 15,14-10-129-15,5-14-99 16,6-10-325-16</inkml:trace>
  <inkml:trace contextRef="#ctx0" brushRef="#br0" timeOffset="241169.0119">25090 10433 527 0,'0'0'52'0,"0"0"-32"16,0 82-9-1,0-38 65-15,0 8 32 0,3 5-96 16,-1 3 27-16,-2 5 4 16,0-3-21-16,-12 1 18 15,-11-2-40-15,-2 2 4 16,0-5-8-16,-3-4 4 15,-2 2-115-15,-5-9-226 16</inkml:trace>
  <inkml:trace contextRef="#ctx0" brushRef="#br0" timeOffset="245397.8969">13621 5724 161 0,'0'0'91'0,"0"0"-28"0,0 0 0 15,0 0 29 1,0 0-49-16,0 0 57 0,0 0-95 16,0 0 48-16,-7-32 8 15,7 32-17-15,-2 0 20 16,2 0-47-16,0 0-14 15,0 0 12-15,0 0-15 16,0 3 0-16,0 11-6 16,0 3 16-16,0 3-3 15,0 1-7-15,0 1 0 16,0 2 2-16,3-1-2 16,2-3 0-16,0-2-4 15,-1-1 13-15,1-5-2 16,-1 0-7-16,0-2 0 15,1-4 1-15,-2-1-1 0,0-2 0 16,7-1-2-16,-1-2 6 16,3 0 4-16,7-10-8 15,1-10 1-15,-1-5 7 16,2-2-8-16,-4-2-15 16,-4 5 13-16,-3 9-67 15,-3 6-8-15,-7 6-119 16,0 3-241-16</inkml:trace>
  <inkml:trace contextRef="#ctx0" brushRef="#br0" timeOffset="250197.5673">10059 16090 594 0,'0'0'70'0,"0"0"-7"15,0 0-22-15,0 0-1 16,0 0 54-16,0 0-53 15,0 0-15-15,-64-5-14 16,54 21-8-16,1 4 8 16,-2 7-12-16,1 4 0 15,3 1 25-15,1 4-22 16,3 0 3-16,3-2-2 16,0-2 3-16,0-6-4 15,12-10-3-15,4-3 0 16,-1-5 10-16,3-4-10 15,-2-4 0-15,1 0-7 16,-7 0 14-16,2-4-5 16,-5-3-2-16,-5-1 0 15,-2-1 22-15,0 3-15 0,0-1-7 16,0 4 25-16,-6 1-20 16,-2 2-10-16,-3 0-1 15,2 2 6-15,-5 9 11 16,5 0-11-16,3-1 0 15,3-3 0-15,3 1-26 16,0-2 2-16,0-5-59 16,14-1-109-16,8 0-4 15</inkml:trace>
  <inkml:trace contextRef="#ctx0" brushRef="#br0" timeOffset="250632.8142">10400 16264 680 0,'0'0'68'0,"0"0"-12"16,0 0 37-16,0 0 14 15,0 0-36-15,0 0-53 16,-5-10 4-16,0 10-22 15,-5 6 7-15,1 11 4 0,-3 3-11 16,3 0 0 0,5-1 16-16,2-2-13 0,2-1 1 15,0-7-4-15,2 0 2 16,10-5-6-16,3-4 4 16,2 0 0-16,3 0 6 15,-1-9 1-15,-1-7-9 16,-6-1 2-16,-4-2 0 15,-7 2-4-15,-1 1 4 16,0 2 0-16,-7 5-9 16,-4 4 8-16,-2 2-3 15,-1 3-18-15,-2 0-14 16,0 0 36-16,4 11-57 16,6 2-57-16,1-1-36 15,4-1-288-15</inkml:trace>
  <inkml:trace contextRef="#ctx0" brushRef="#br0" timeOffset="252151.0458">9851 12117 540 0,'0'0'35'0,"0"0"101"16,0 0-101-16,0 0 14 15,0 0 67-15,0 0-47 16,0-32-9-16,0 32-58 15,0 0 13-15,0 0-21 0,0 11 6 16,1 8 0 0,5 9 16-16,0 2 3 0,4 3 14 15,-2-1-33-15,3-4 7 16,-1-5 29-16,-1-7-36 16,0-2 0-16,1-6 9 15,-2-5-4-15,-4-3 8 16,4 0-13-16,1-8 0 15,4-12 51-15,3-6-51 16,-2-7 0-16,-1-1 1 16,-2 1 10-16,-2 4-22 15,-3 8 4-15,-3 5 7 16,-2 8-28-16,-1 8-4 16,0 0-14-16,0 7-103 15,0 13-14-15,0 3 19 0,0 1-45 16,2-3-88-1</inkml:trace>
  <inkml:trace contextRef="#ctx0" brushRef="#br0" timeOffset="252483.667">10147 12344 207 0,'0'0'89'0,"0"0"-27"16,0 0 20-16,0 0 9 15,0 0-32-15,0 0 7 16,45 53 16-16,-33-53 49 15,0-6-75-15,0-10 2 16,0-4-23-16,-2-2-25 16,0-1 19-16,-2-2-29 15,-3 5 0-15,-2 2 12 0,-2 8-9 16,-1 3-3-16,0 5 26 16,0 2-12-16,0 0-14 15,0 0-15-15,-1 10 15 16,-7 7 15-16,5 1-15 15,3 0 0-15,0-1-6 16,0-5 13-16,12 0-4 16,7-7-3-16,4-3 0 15,7-2-16-15,7 0-28 16,-2-4-156-16,3-15-249 0</inkml:trace>
  <inkml:trace contextRef="#ctx0" brushRef="#br0" timeOffset="254518.6111">12765 12082 269 0,'0'0'177'15,"0"0"-125"-15,0 0-45 0,0 0 28 16,0 0-16 0,0 0 72-16,-1 33 12 0,1-10-52 15,1 2 24-15,1 3-30 16,1-1-24-16,0-4 53 16,0-4-74-16,4-7 0 15,-3-2 14-15,1-6-8 16,0-2 3-16,-2-2-9 15,7 0 10-15,3-6 47 16,2-11-55-16,2-2-2 16,-4-4 8-16,-3 1-6 15,-2 1 3-15,-3 8-5 16,-4 4 0-16,1 5-3 16,-2 4 3-16,0 0 0 0,0 0-11 15,0 1 22-15,0 12-20 16,1-1 9-16,4 2 0 15,3-2 2-15,3-4-2 16,0-1 0-16,5-7 3 16,-1 0 4-16,-1 0 4 15,6-3-11-15,-2-14 0 16,4-2 0-16,0-3 0 16,-3-4-14-16,-3 4-42 15,-7 2-121-15,-9 4-46 16,0 8-221-16</inkml:trace>
  <inkml:trace contextRef="#ctx0" brushRef="#br0" timeOffset="254950.2051">13131 12289 547 0,'0'0'59'15,"0"0"-51"-15,0 0 158 16,0 0-91-16,0 0-21 0,0 0-21 16,33-9-5-1,-20 0 12-15,-1-1-29 0,0 0-8 16,1-4 32-16,-2 0-32 15,-2 0-3-15,-4-1 7 16,-2 5 0-16,-3 2 13 16,0 3-20-16,0 4 0 15,0 1 4-15,0 0-4 16,0 1 0-16,-4 13 1 16,-2 5 4-16,3-2-9 15,3 0 4-15,0-1 0 16,0-3-2-16,13-2 3 15,3-4-1-15,3-3 2 0,4 0-2 16,3-1-25 0,-2-3-184-16,-2 0-223 0</inkml:trace>
  <inkml:trace contextRef="#ctx0" brushRef="#br0" timeOffset="268100.8536">13190 15794 197 0,'0'0'126'15,"0"0"-124"-15,0 0 28 16,0 0-27-16,0 0 8 0,0 0 1 16,0 0-9-1,0 0-6-15,8-11-8 0,-8 8-63 16,1-2-115-16</inkml:trace>
  <inkml:trace contextRef="#ctx0" brushRef="#br0" timeOffset="268530.622">13190 15794 443 0,'54'-75'138'0,"-64"72"-44"16,1 2 18-16,-2 1-62 0,-2 0 40 16,2 0-33-16,-1 0-20 15,-1 0-13-15,2 12-24 16,0 2 0-16,2 3 8 15,4 0-4-15,4 1-5 16,1-1 2-16,0 0 0 16,0 0 5-16,7-3-6 15,6-3 0-15,-1 0-8 16,1-3 8-16,-2 0 0 16,0 0 0-16,-4-1 8 15,1 1-11-15,-4 0 3 16,-1-1 0-16,0 1 7 15,-1 4-7-15,1-3 0 16,-2 6 16-16,1-5-5 16,-2 2 20-16,1-2-31 0,-1 0 0 15,0 1 11-15,0-2-11 16,0-1 0-16,0-2-5 16,-9 1 16-16,-6-2-22 15,-3 2 2-15,-5-1-36 16,-4-1-106-16,-5-2-190 15</inkml:trace>
  <inkml:trace contextRef="#ctx0" brushRef="#br0" timeOffset="269692.3242">10065 16680 372 0,'0'0'113'15,"0"0"-74"-15,0 0 2 16,0 0 116-16,0 0-98 15,0 0-30-15,-9 0 17 16,9 0-37-16,0 0 8 16,0 0 8-16,0 0-23 15,0 0 41-15,0 0-42 16,13 0 10-16,10 0 35 16,7-5-27-16,4-4 4 15,5-1 0-15,3-3-23 16,1-1 25-16,2 2-25 15,-2-1 0-15,-1 0 0 16,-1 1 0-16,-3-1 0 16,-4 3 0-16,-6 1 5 15,-7 2-6-15,-8 1 1 0,-7 2 0 16,-3 2 17-16,-1 1-12 16,0-1-3-16,-2 2-2 15,0 0 15-15,0 0-25 16,0 0 10-16,0 0-7 15,1 0-8-15,2 0-76 16,2 0-57-16,0 0-67 16,0 0-55-16</inkml:trace>
  <inkml:trace contextRef="#ctx0" brushRef="#br0" timeOffset="272332.4296">10533 16898 559 0,'0'0'87'16,"0"0"5"-16,0 0-12 0,0 0 28 15,0 0-17-15,0 0-63 16,0 0-19-16,0 0-9 16,53-32 0-16,-38 32 22 15,-5 0-22-15,-2 0-1 16,-1 0-2-16,-2 0 6 16,-4 12-7-16,-1 1 4 15,0 1 0-15,-1 0 1 16,-16 0-1-16,1-1 0 15,-3-3-2-15,1-2 7 16,4-4-12-16,5-2 7 16,-1-2 0-16,10 0 13 15,0 0-13-15,0 0 0 0,0 0-1 16,0 0 5-16,0 0-8 16,0 0 4-16,9 0 0 15,5 3-1-15,6 2 2 16,0 0-1-16,-1-1 5 15,0-4 0-15,-2 0-1 16,2 0-4-16,1 0-13 16,2-3-6-16,-3-17-186 15,-4-7-268-15</inkml:trace>
  <inkml:trace contextRef="#ctx0" brushRef="#br0" timeOffset="272781.8594">10774 16096 615 0,'0'0'41'0,"0"0"-27"0,0 0-14 16,0 0 22-16,0 0 36 16,0 0 10-16,65 79-49 15,-46-46 36-15,1 3-8 16,-2 6-37-16,-1 5 55 15,0 3-51-15,-4 0 5 16,-1 3 23-16,-4-2-36 16,-2 0-2-16,-3 1-4 15,-3-7 1-15,0-1 2 16,0-5-3-16,-3-4 0 16,-10-3-10-16,-2-9-16 0,-4-3-32 15,-1-3-22 1,-2-4-38-16,-3-6-51 0,-2-7-206 15</inkml:trace>
  <inkml:trace contextRef="#ctx0" brushRef="#br0" timeOffset="273387.5863">9666 16121 357 0,'0'0'161'0,"0"0"-125"15,0 0-13-15,0 0 20 16,0 0-3-16,0 0 10 16,-26 53-11-16,22-25-17 15,1 7 21-15,1 7-31 16,2 4 9-16,0 4 20 15,0 6-5-15,6 0-1 16,2 4-3-16,2-1-25 16,-1 0 35-16,2-1-37 15,3-2 1-15,2-8 2 16,4-3-7-16,7-5-1 0,7-8 0 16,8-3-17-16,9-4 13 15,3-4-180-15,0-7-75 16</inkml:trace>
  <inkml:trace contextRef="#ctx0" brushRef="#br0" timeOffset="274582.8494">11196 16109 546 0,'0'0'37'0,"0"0"1"0,0 0-4 15,0 0-25-15,0 0-7 16,0 0 47-16,-16-2-37 16,16 1 17-16,0 1-27 15,0 0 1-15,0-2 22 16,0 0-25-16,4-4 0 15,5 1-6-15,3-1 3 16,0 2-12-16,-1 2-67 16,2 2-31-16,-4 0-46 15,-3 8-121-15</inkml:trace>
  <inkml:trace contextRef="#ctx0" brushRef="#br0" timeOffset="274754.4896">11253 16266 276 0,'0'0'29'16,"0"0"28"-16,0 0 8 16,0 0-4-16,0 0 31 15,0 0-50-15,37 10 13 16,-19-13-46-16,1-7 2 16,-2-1-11-16,2-4-56 15,-8 0-120-15</inkml:trace>
  <inkml:trace contextRef="#ctx0" brushRef="#br0" timeOffset="275249.1788">11408 15927 576 0,'0'0'81'16,"0"0"-81"-16,0 0 0 15,0 0 18-15,0 0-13 16,0 0 19-16,40-2-24 16,-28 2 6-16,-3 0 9 0,3 8-11 15,-5 6-4 1,-2 0 18-16,-4 4-15 0,-1 1 32 15,0 2-19-15,0-3-3 16,0-2 20-16,-1-4-32 16,-1-4 6-16,2-3-6 15,0-1 7-15,0-1-15 16,2-1 7-16,7 1 0 16,-2-1 6-16,1 1-6 15,-2 0 0-15,-4 1-3 16,2 1 11-16,-4 3-11 15,0 0 3-15,0 3 0 0,0 3 37 16,-8 0-10 0,-2 1-16-16,-2-4 7 0,3-3-3 15,4-5-10-15,5-1-5 16,0-2-19-16,0 0-28 16,6-6-80-16,14-10-130 15</inkml:trace>
  <inkml:trace contextRef="#ctx0" brushRef="#br0" timeOffset="275632.032">11736 16017 448 0,'0'0'268'0,"0"0"-247"0,0 0 31 16,0 0-16-16,0 0-6 15,0 0 9-15,-58 24-26 16,55-11-3-16,3-2-10 16,0 0 4-16,0 0 0 15,0-4-4-15,6-3 0 16,4-3-1-16,1-1 3 16,1 0 12-16,0 0-14 15,4-12 5-15,-3-5 18 16,-4 0-23-16,-3 1 0 15,-3-2 4-15,-3 2-4 16,0 1 5-16,-3 3-4 0,-9 5 11 16,-5 1 1-1,1 5-13-15,0 1 2 0,3 0-5 16,4 0 3-16,3 0-12 16,3 0-37-16,3 8-84 15,0 1-83-15</inkml:trace>
  <inkml:trace contextRef="#ctx0" brushRef="#br0" timeOffset="279357.4608">16676 15783 379 0,'0'0'134'0,"0"0"-75"16,0 0 101-16,0 0-78 0,0 0-27 16,0 0 54-16,0 0-57 15,0 0 2-15,-63-22-51 16,41 22 15-16,-5 5 6 16,-2 9-23-16,-4 5 11 15,0 2 13-15,3-1-24 16,9-1 23-16,9 1-24 15,9-2 2-15,3 2 3 16,3 0-5-16,19-3 0 16,10-2 0-16,5-8 9 15,1-4-12-15,-3-3 3 16,-2 0 0-16,-4-4-2 16,-9-8 2-16,-4-1 0 0,-5-3-1 15,-5-2 12 1,-6-2-14-16,0-2 3 0,0 0 0 15,-10 1-7-15,-4 3 7 16,1 7 0-16,4 2-8 16,0 4 8-16,3 5-3 15,1 0-56-15,-1 5-62 16,2 9-63-16,0 3-241 16</inkml:trace>
  <inkml:trace contextRef="#ctx0" brushRef="#br0" timeOffset="282305.8769">20524 15553 515 0,'0'0'89'15,"0"0"-56"-15,0 0 80 16,0 0-60-16,0 0-43 16,0 0 24-16,21-25-16 15,-7 19 22-15,-2 0-20 16,1 3 1-16,-3 2 36 15,3 1-51-15,-2 0 5 16,-3 0-11-16,-1 8 8 0,-2 5-9 16,-4-1 1-16,-1 5 0 15,0 0-1-15,-3-1 3 16,-12 0-2-16,-5-2 4 16,3-2-1-16,1-4-6 15,5-4-1-15,3-3 4 16,4-1 5-16,4 0 9 15,0 0-14-15,0 0 0 16,0 0 1-16,0 0-8 16,0 0 7-16,0 0 0 15,0 4-7-15,4 4 7 16,7 3 0-16,0 2-4 16,3 2 11-16,0 0-10 15,2 0 3-15,-1-2 0 16,2-2 5-16,-3-4-5 0,6-1 0 15,4-6 0-15,-2 0-129 16,4-6-138-16</inkml:trace>
  <inkml:trace contextRef="#ctx0" brushRef="#br0" timeOffset="283648.109">20867 15562 566 0,'0'0'66'0,"0"0"36"15,0 0-26-15,0 0-39 16,0 0 5-16,0 0-2 16,3-17-21-16,17 17-19 15,-1 0 0-15,2 0-1 0,-2 0 1 16,-6 9 0-16,-1 2 0 15,-5-2 5-15,-4 1-10 16,-3 1 4-16,0 1 1 16,-3-1 45-16,-16 0-39 15,1 0 11-15,0-3-4 16,0-4-7-16,4-2 0 16,7 0-6-16,1-2 0 15,6 2 0-15,0-2 0 16,0 0-1-16,0 0-5 15,0 2 8-15,0 3-8 16,7 0 6-16,-1 3 0 0,2-2 3 16,1 3-3-1,0-1 0-15,0 0 15 0,-2 1-15 16,1 0 6-16,0-4-6 16,2 1 0-16,7-3-13 15,4-3-8-15,6 0-173 16,5-5-296-16</inkml:trace>
  <inkml:trace contextRef="#ctx0" brushRef="#br0" timeOffset="284033.0089">21273 15648 732 0,'0'0'127'0,"0"0"-109"0,0 0 20 15,0 0 43-15,0 0-57 16,0 0-3-16,-30 0-21 16,30 11 0-16,0 3 6 15,0-1 0-15,0-1 9 16,0-3-15-16,0-1 0 16,2-4 27-16,5-2-15 15,4-2-6-15,1 0 16 16,3 0-21-16,1-5 13 15,0-4-14-15,-2-5 0 16,-4-1 3-16,-2 0-3 16,-5 1 0-16,-3 2-2 0,0 4 7 15,0 2-1-15,-8 3-4 16,-2 3 0-16,-2 0-10 16,1 0 10-16,0 0-3 15,2 5-12-15,1 7-80 16,2 5-90-16,-1-1-243 15</inkml:trace>
  <inkml:trace contextRef="#ctx0" brushRef="#br0" timeOffset="284442.0977">20660 16113 639 0,'0'0'98'16,"0"0"-88"-16,0 0 26 15,0 0 92-15,0 0-77 16,0 0-19-16,-6 0-23 0,30 0-5 16,10 0 11-1,14 0-15-15,7 2 0 0,8-2 36 16,0 0-36-16,1 0 4 16,0 0 6-16,-9 0-7 15,-1 0 7-15,-10 0-10 16,-9 0 0-16,-8 0-6 15,-9 0 6-15,-6 0-74 16,-8 0-34-16,-4-3-94 16,0-3-251-16</inkml:trace>
  <inkml:trace contextRef="#ctx0" brushRef="#br0" timeOffset="286782.1957">16063 16386 318 0,'0'0'136'16,"0"0"-62"-16,0 0-26 15,0 0-38-15,0 0 98 16,0 0-24-16,-6-17-24 0,6 17-12 16,0 0-26-16,0 0 31 15,4 0-53-15,13 0 0 16,10 0 31-16,7 0-19 16,11 0-9-16,3 0 12 15,7 4-13-15,8 0 24 16,1-1-26-16,7-1 2 15,-2-2 6-15,-8 0-8 16,-8 0 0-16,-9 0-2 16,-10 0 10-16,-8 0-8 15,-11 0 0-15,-8 0 1 16,-7 0-14-16,0 0 13 16,0 1-29-16,0 6 0 0,-9 3 14 15,-1-1-42 1,1 3-79-16,2-2-97 0,2-2-227 15</inkml:trace>
  <inkml:trace contextRef="#ctx0" brushRef="#br0" timeOffset="288018.5224">16217 15618 390 0,'0'0'40'16,"0"0"12"-16,0 0 22 16,0 0-9-16,-84-2-17 15,70 2-33-15,0 9 20 16,0 6-30-16,1 4 7 16,1 8 9-16,3 3-18 0,5 9 8 15,4 5 5-15,0 7-11 16,4 2 36-16,16 3-36 15,2 0 5-15,5-6 4 16,1-4-11-16,6-7 4 16,2-4-7-16,5-7 6 15,6-1 0-15,3-6-6 16,5-3-3-16,-2-6-21 16,-1-1-8-16,-2-3-31 15,-4-3-28-15,-6-1-52 16,-3-3-30-16</inkml:trace>
  <inkml:trace contextRef="#ctx0" brushRef="#br0" timeOffset="289203.57">17001 15615 315 0,'0'0'102'0,"0"0"-70"0,0 0 14 16,0 0 28-1,0 0-9-15,0 0-44 16,0-6 2-16,6 6-23 0,3 11 0 15,3 2 51-15,3 4-26 16,-1 4-7-16,2 3 5 16,-2 5-13-16,0 3 22 15,0 5-23-15,0 3-4 16,-1 7 45-16,-2 4-49 16,-6 1 0-16,-2 2-1 15,-3-4 9-15,0-4-4 16,-10-2-5-16,-7-5 0 15,-2-3-7-15,-2-5 7 16,-2-4-16-16,3-5-19 16,4-7-44-16,5-4-77 0,3-8-409 15</inkml:trace>
  <inkml:trace contextRef="#ctx0" brushRef="#br0" timeOffset="290368.3151">21946 15438 593 0,'0'0'44'16,"0"0"-21"-16,0 0-17 16,0 0 3-16,0 0 18 15,0 0 7-15,76-38-6 16,-55 47-25-16,-6 8-3 16,-2 5 47-16,-5 5-32 15,-2 0 12-15,-3 4-11 16,-3 2-6-16,0 4 35 15,-2 2-41-15,-11 0-4 16,-7 1 7-16,-3 1 1 16,-3-1-3-16,-2-1-5 15,4 0 3-15,1-5-20 0,7-3-4 16,9-3-53-16,5-8-73 16,2-4-141-16</inkml:trace>
  <inkml:trace contextRef="#ctx0" brushRef="#br0" timeOffset="291636.1789">20094 15426 346 0,'0'0'39'0,"0"0"-34"16,0 0-3-16,0 0 35 15,0 0 47-15,-72 89-16 16,72-59-54-16,0 4 19 15,0 3 42-15,1 5-42 16,10 0-11-16,2-1-11 16,1 2 3-16,2 4-6 15,1-1-8-15,5 2 0 16,1-1 2-16,7-4-2 16,3-7-26-16,4-3-59 0,1-10-92 15,-1-6-248-15</inkml:trace>
  <inkml:trace contextRef="#ctx0" brushRef="#br0" timeOffset="292450.1226">21518 16165 396 0,'0'0'0'16,"0"0"-27"-16,0 0-231 15</inkml:trace>
  <inkml:trace contextRef="#ctx0" brushRef="#br0" timeOffset="318496.703">4517 16675 350 0,'0'0'64'16,"0"0"-9"-16,0 0-30 16,0 0 23-16,0 0 24 15,0 0 6-15,0 0-48 16,-9 0-12-16,9 0 21 16,0 0-23-16,0 0 10 15,0 0-25-15,0 0 10 16,0 0-15-16,0 0 4 15,15 0 0-15,15 0 1 16,10 0 6-16,11 5 25 0,7 0-22 16,6-3-10-1,3 3 34-15,0-4-30 0,0 2 7 16,-4 0-6-16,0 0 3 16,-11-1-4-16,-9-2-4 15,-11 0 3-15,-6 0-2 16,-8 0-1-16,-6 0-3 15,-6 0 3-15,-3 0 2 16,-3 0 3-16,0 0-5 16,0 0 0-16,0 0-5 15,1 0 5-15,2 0-11 16,6 0-40-16,2 0-111 0,1-5-20 16,-5 2-342-1</inkml:trace>
  <inkml:trace contextRef="#ctx0" brushRef="#br0" timeOffset="327271.1124">6298 5640 116 0,'0'0'100'0,"0"0"-61"0,0 0-17 16,0 0 1-16,0 0 8 16,0 0 62-16,0 0-54 15,0 0 4-15,0 0 9 16,0 0-33-16,0 0 29 15,0 0-39-15,0 0 5 16,0 0 17-16,0 0-31 16,0 0 0-16,0 0 5 15,0 0 0-15,0 0 6 16,0 0-11-16,0 1 12 16,0-1-9-16,0 0-3 15,0 0 0-15,0 0 1 0,0 0 4 16,0 0 11-16,0 0-16 15,0 0 1-15,0 0 14 16,0 0-15-16,3 0 0 16,4 0 20-16,3 0 8 15,1 0-3-15,3 2-25 16,-2 1 0-16,4 0-7 16,2-1 12-16,-3 4-5 15,1-2 0-15,3 1 12 16,-1-3-20-16,0 1 8 15,2-1 0-15,-4-2 7 16,2 0-7-16,-5 0 0 16,1 0 1-16,-2 0 11 15,-2 0-16-15,2 0 4 0,-3 0 0 16,2 0-5-16,0 0 5 16,3 0 0-16,-3 0 4 15,9 0 1-15,-2 1 1 16,-6-1-6-16,7 0 0 15,-2 0 10-15,1 0-5 16,0 0-5-16,-2 0 21 16,3 0-17-16,-2-3 27 15,2 0-31-15,-1 1 1 16,2 2 9-16,3 0-10 16,-3 0 0-16,2 0-3 15,-1 0 15-15,0 0-16 16,-2 4 4-16,2-3 0 0,0 2 0 15,-3-2 0-15,4 2 0 16,0-2 0-16,-2 0 10 16,4 1-10-16,-2 1 0 15,-1 2 0-15,0-3 1 16,1 1-1-16,-1 1 0 16,-1 1-4-16,-1-2 13 15,3 0-13-15,-4-1 4 16,2 1 0-16,-2-2 7 15,1-1-7-15,0 1 0 16,-1-1 3-16,3 0 7 16,0 2 2-16,0-2-12 15,1 2 0-15,-1-2 6 0,-1 0-6 16,2 0 0-16,-1 0 1 16,-3 3 10-16,3-3-16 15,-2 0 5-15,-1 3 0 16,0 0-5-16,1-1 8 15,1 1-3-15,-3-2 0 16,2 1 13-16,0 1-20 16,0 1 7-16,-1-2 0 15,3 0 2-15,0 1-2 16,-2-2 0-16,2 0-8 16,-2 0 24-16,1 2-22 15,1-1 6-15,-1 0 0 0,0 1 2 16,2-3-2-16,1 0 0 15,-2 0-3-15,3 0 11 16,-1 0-9-16,3 0 1 16,0 0 0-16,1 0-4 15,2 0 6-15,-5 0-2 16,3-3 0-16,-3-1 12 16,2 3-17-16,1-1 5 15,4 2 0-15,1 0-4 16,2 0 4-16,2-1 0 15,0 0-1-15,2 1 10 16,-2 0-10-16,-1 0 1 16,2 0 0-16,-1-1-2 15,4 1 2-15,0-2 0 0,1 2-2 16,-5-1 7-16,3 1-10 16,-7-3 5-16,-2 2 0 15,-7-1 3-15,-1 2-3 16,-3 0 0-16,-3 0-1 15,2 0 8-15,0 0-16 16,2-2 9-16,0 2 0 16,1 0-7-16,-1 0 7 15,2-3 0-15,0 3 0 16,2-2 13-16,-1 1-16 16,0-1 3-16,0 2 0 0,-4-1-6 15,2 1 8 1,1 0-2-16,1 0 0 15,-1 0 5-15,2 0-8 0,3 0 3 16,1 0 0-16,-1 0-1 16,6 4 1-16,-3-2 0 15,-1 1-1-15,0 2 8 16,-1-2-7-16,-1 1 0 16,-4 0 0-16,-1-3-4 15,-4 3 4-15,-5-3 0 16,-2 1-1-16,-1-1 8 15,-4-1-7-15,-1 1 0 16,-4-1 0-16,0 3-6 16,-1-3 7-16,0 0-1 0,0 0 0 15,0 0 7-15,0 0-11 16,0 0 4-16,0 0-16 16,0 0-7-16,0 0-81 15,0 0 3-15,0 0-55 16,0-7-241-16</inkml:trace>
  <inkml:trace contextRef="#ctx0" brushRef="#br0" timeOffset="327932.819">9595 5514 378 0,'0'0'44'16,"0"0"72"-16,0 0-71 16,0 0 23-16,0 0 17 15,0 0-35-15,-17-33-34 16,17 31 41-16,0 1-34 15,0 1-17-15,0 0 14 16,0 0-20-16,0 0-3 0,0 0-1 16,9 4 8-1,8 5-8-15,-1 1 4 16,1 2 0-16,-3 0 2 0,3 0 0 16,1 1-2-16,-2 1 6 15,1 1 7-15,-2 1 15 16,2-1-28-16,-2 2 0 15,-2-1 15-15,-1 0-15 16,0 0 0-16,-2 0 0 16,-2 0 12-16,-1 1-8 15,-2 0-4-15,-4 4 0 16,-1-1 12-16,0-3-11 16,0 3 11-16,0-1-5 15,-1-1 5-15,-5 0 32 16,-2 0-44-16,1-2 0 15,-2 0 34-15,0-3-33 0,0 0 10 16,-1 0-11-16,-2-3 8 16,1 0 3-16,-1-1-11 15,2-4 0-15,1 1 19 16,-1-3-14-16,2-2-3 16,0 1-2-16,-1-2 0 15,1 0 0-15,2 0 0 16,1 0-16-16,1 0 9 15,-1 0-56-15,4 0-39 16,-1 0-67-16,2-5-110 16</inkml:trace>
  <inkml:trace contextRef="#ctx0" brushRef="#br0" timeOffset="331284.8139">6169 5395 189 0,'0'0'143'0,"0"0"-84"16,0 0-22-16,0 0 26 15,0 0-6-15,0 0 22 16,0 0 2-16,0 0-44 15,-4-17 26-15,4 17-45 16,0 0-16-16,0 0 53 16,0 0-48-16,0 0-6 15,0 0-2-15,0 0 12 0,0 14-22 16,0 11 11-16,6 8 0 16,-2 3 8-16,2 6-4 15,-1-2-4-15,1 1 17 16,-3-4-9-16,1-5 10 15,-1-6-18-15,0-1 0 16,-1-5 9-16,-1-4 5 16,-1-6-14-16,0-3 11 15,0-4-5-15,0-2 16 16,0-1-22-16,0 0 0 16,0 0 12-16,2 0-12 15,-1 0-1-15,5-2-7 16,2-7-133-16,2-1-64 15,-2-2-387-15</inkml:trace>
  <inkml:trace contextRef="#ctx0" brushRef="#br0" timeOffset="332639.9069">17167 5481 372 0,'0'0'54'16,"0"0"13"-16,0 0-39 15,0 0 25-15,0 0 43 16,0 0-58-16,0-39 41 16,0 36-40-16,0 0 0 15,0 0 18-15,0 1-33 16,0-1 28-16,-3 3-12 15,1-2-23-15,1 2 19 0,1 0-36 16,-3 0-2-16,1 3-6 16,-1 13 16-16,-4 6-10 15,1 3 2-15,2 3 0 16,-1-1-2-16,2 0 2 16,1 2 0-16,1-3-2 15,1-1 7-15,0-1-6 16,0-2 1-16,0-1 0 15,0-4-3-15,0-3 3 16,0-4 0-16,0-4 2 16,0-2 7-16,0-4-11 15,0 2 2-15,0-2 0 16,0 0 2-16,0 0-2 0,0 0 0 16,0 0 0-16,3-9-64 15,3-9-143-15,-1-5-277 16</inkml:trace>
  <inkml:trace contextRef="#ctx0" brushRef="#br0" timeOffset="338514.5809">4749 16719 185 0,'0'0'63'0,"0"0"-43"16,0 0-8-16,0 0 48 16,0 0-8-16,0 0 26 15,0 0-48-15,0 0-1 16,-10 0 5-16,8 0-32 16,2 0 6-16,0 0-5 15,0 0 6-15,0 0 1 16,0 0-10-16,0 0 0 15,0 0 0-15,0 0 2 0,0 0 1 16,0 0-6-16,0 0 10 16,-2 0-8-16,2 0 1 15,0 0 0-15,0 0 1 16,0 0 1-16,0 0-2 16,0 0 0-16,0 0 4 15,0 0-8-15,0 0 6 16,0 0-2-16,0 0 0 15,0 0 14-15,0 0-18 16,0 0 4-16,0 0 0 16,0 7-1-16,0-3 1 15,0-1 0-15,0 4 4 0,4-2-1 16,2 2-2-16,0 1-1 16,6-3 0-16,0 1 2 15,1-3-2-15,2 4 0 16,0-2 4-16,1 0 0 15,-2-2-3-15,2 1-1 16,-1 0 0-16,-4-1 2 16,5 0-2-16,-4-3 0 15,0 3 3-15,-3-3 1 16,4 0-4-16,-5 0 0 16,-1 0 0-16,2 0 3 15,-5 0-3-15,-2 0 0 16,4 0 0-16,-6 0 7 0,2 0-5 15,4 0-2-15,-3 0 0 16,0 0-12-16,0 0 12 16,0 0 0-16,1 0-7 15,0 0 11-15,2 0-10 16,0 0-8-16,2 5-27 16,2-2 18-16,-1 0-59 15,0-2-20-15,1-1-86 16</inkml:trace>
  <inkml:trace contextRef="#ctx0" brushRef="#br0" timeOffset="342149.4933">12121 16716 269 0,'0'0'49'0,"0"0"-49"16,0 0 0-16,0 0 20 0,0 0-18 16,0 0 30-16,0 0 44 15,56 5-35-15,-31-5 30 16,3-5-62-16,2-1-6 15,0 0 26-15,-4-2-28 16,0 2-1-16,-6 1 1 16,-5 0 5-16,-4 1-6 15,-7 4-2-15,-2-1 2 16,-2 1 13-16,0 0-13 16,-13 0-2-16,-13 0-7 15,-7 0-20-15,-6 5 25 16,-2 2-3-16,-1 2 7 0,3-1-7 15,5-2 17-15,7 0 14 16,6-3 5-16,11 1-11 16,4-1 6-16,4-2-24 15,2 2-5-15,0 0-9 16,2 4 14-16,14-2 0 16,8 1 0-16,3 0 8 15,0-3-8-15,1-1 0 16,-5-1 0-16,-3-1 0 15,-5 0 0-15,-6 2 0 16,-4-2 0-16,-5 0 3 16,0 1-9-16,0 2 6 15,-2 2 0-15,-16 3 9 16,-7 4-9-16,-4 2 0 16,4 0-12-16,4 0 11 0,12 2-3 15,9-7-83-15,2-4-105 16,20-5-174-16</inkml:trace>
  <inkml:trace contextRef="#ctx0" brushRef="#br0" timeOffset="347023.3116">9538 17590 301 0,'0'0'340'0,"0"0"-240"0,0 0-33 16,0 0 28-16,0 0-23 16,0 0 8-16,-41-37-21 15,40 37-34-15,-2 0 6 16,-3 0-31-16,-3 15 0 16,-3 12 4-16,3 9-4 15,3 0 0-15,6 1-2 16,0-5 12-16,0-4-14 15,9-6 4-15,6-6 0 16,3-7 9-16,4-5-9 16,3-4 0-16,5 0-1 15,3-12 7-15,1-8 7 16,-3-3-13-16,-8 0 0 16,-8 6 2-16,-7 6 3 0,-4 6-5 15,-4 2 0-15,0 3 1 16,0 0-3-16,0 0 2 15,0 5 0-15,-4 12-13 16,-2 0 18-16,6 4-5 16,0-2 0-16,0-2 0 15,0-2-3-15,8-3 3 16,3-3 0-16,-1-3-3 16,4-1 9-16,-1-5-6 15,2 0 0-15,-3 0 2 16,2 0 1-16,-1-5-3 0,-4-7 0 15,1-3 1 1,-1 0 2-16,-1-1-3 0,1 1 0 16,1 3 9-16,-1 1-10 15,2 4 1-15,0 4 0 16,0 0-10-16,2 3 10 16,1 0-2-16,-1 14-1 15,0 6 6-15,-3 2-8 16,-3 2 5-16,-3-2 0 15,-4-4-3-15,0 1 3 16,0-10 0-16,0-1-3 16,0-6 13-16,0 0-21 15,0-2 11-15,0 0 0 16,0 0 0-16,8-8 0 16,2-5-23-16,3-1 17 15,3 0 5-15,1 5-11 0,-3 1 12 16,1 4 0-16,-5-1-4 15,-5 1 4-15,2 0 0 16,-1-3-3-16,2 1 11 16,-1-5-9-16,-4 1 1 15,2-3 0-15,-4-1 0 16,-1-2 2-16,0 1-2 16,0-1 0-16,0 2 7 15,-7 3-12-15,4 7 5 16,-1 2 0-16,4 2-8 15,0 0 8-15,0 2-14 0,0 13 8 16,14 8 8 0,5 2-8-16,8 3 6 0,-2 2 0 15,-2 1-7-15,-2-1 8 16,-6 0-1-16,-6-4 0 16,-5-3 3-16,-2-4-3 15,-2-4 0-15,0-3 0 16,0-5-3-16,0-5 11 15,0-2-8-15,0 0 0 16,0-2 6-16,0-13-9 16,6-2 3-16,5 1-12 15,2-4 0-15,3 6 14 16,-3 2-2-16,-1 2 0 16,2 0 6-16,-4 3-6 15,3-1 0-15,0 2 0 0,1-3-3 16,-3 1 3-16,-2 0 0 15,-2-1-1-15,-1 4 8 16,-2-5 10-16,-2 4-17 16,-2 3 0-16,0 2 18 15,0 1-15-15,0 0-2 16,0 0-1-16,0 3-5 16,0 11-3-16,0 3 8 15,0 3 0-15,0-3-7 16,0 0 7-16,5-4 0 0,2-5-2 15,3-2 5-15,-2-5 1 16,4-1-4-16,0 0 0 16,-2-1 11-16,1-13-10 15,-4-5 0-15,-4 0-1 16,-3 2 7-16,0 3-3 16,-3 7-4-16,-7 2 0 15,-1 5 8-15,-2 0-8 16,1 0-6-16,1 0 5 15,1 9 1-15,6 1-9 16,4 0 9-16,0 0 0 16,0-1-5-16,4-1 6 15,9-2-1-15,3 0 0 16,1-2 1-16,4-3-10 16,0-1 9-16,2 0-2 0,0 0-8 15,-4 0 10-15,1 0-13 16,-6 0 6-16,-3 0-16 15,0-1 13-15,-6-3 4 16,5 4 4-16,-1 0-5 16,-2 0 7-16,1 0 0 15,2 0-1-15,1 8 1 16,0 3-10-16,3 1 10 16,2 1 0-16,2 1-4 15,3-5 8-15,7-4-2 16,7-3-2-16,1-2 0 15,1 0 3-15,-7-11-3 0,0-5 0 16,-2-4 2-16,-6-3 0 16,-1-3-2-16,-3 0 0 15,-6-1 6-15,0 5-4 16,-4 0-2-16,-2 3 0 16,-2 2 4-16,2 7-1 15,-3 1-3-15,-2 4 0 16,-1 5 2-16,0 0-13 15,0 0 11-15,0 0-11 16,0 10 8-16,0 8 6 16,0 7-3-16,0-1 1 15,0-1 1-15,6-3 16 16,2-3-18-16,4-4 0 0,1-6 10 16,6-5-6-16,8-2-8 15,9-5-42-15,3-18-162 16,4-5-355-16</inkml:trace>
  <inkml:trace contextRef="#ctx0" brushRef="#br0" timeOffset="347142.5149">11530 17733 789 0,'0'0'81'0,"0"0"-51"16,0 0-20-16,0 0 2 15,0 0-12-15,0 0-96 16,-95 64-228-16</inkml:trace>
  <inkml:trace contextRef="#ctx0" brushRef="#br0" timeOffset="348537.5014">3609 17668 307 0,'0'0'78'0,"0"0"37"15,0 0-38-15,0 0 57 16,0 0-43-16,0 0-31 15,-54-69 73-15,45 62-60 16,-3 2-25-16,1 5-15 16,-5 0-11-16,-2 0-11 15,-7 22-11-15,4 14 0 16,-6 6-6-16,8 8 12 16,8 3-6-16,10-4 2 15,1-3 11-15,13-6-17 16,16-7 4-16,8-7 0 15,6-10-3-15,2-10 3 0,1-6 0 16,-4 0 3-16,-5-19 4 16,-9-3-4-16,-5-7-3 15,-7-5 0-15,-5-2 5 16,-7-1-5-16,-4-2 0 16,0-2 3-16,-18 5 0 15,-3 0-1-15,-4 7-2 16,1 5 0-16,-4 7-4 15,4 5 4-15,-8 7-5 16,-3 2 2-16,2 3 6 16,2 3-18-16,4 11 15 15,7 1-2-15,6 3-13 16,6 3 0-16,8-2-9 0,0 5 14 16,0-5-28-16,15 1 3 15,9-3-41-15,7-1-27 16,6-3 24-16,-4-5-143 15,1-3-341-15</inkml:trace>
  <inkml:trace contextRef="#ctx0" brushRef="#br0" timeOffset="348958.036">4100 17575 622 0,'0'0'60'15,"0"0"-54"-15,-93 27-6 16,57-6 46-16,-1 1 33 0,7 1 7 16,6-3-35-16,13 0-33 15,8-1 7-15,3 3-24 16,2 3-1-16,19 1 8 15,5 3-3-15,12-2 1 16,2 0-6-16,6-4-20 16,1 0-20-16,3-7-100 15,-3-2-126-15</inkml:trace>
  <inkml:trace contextRef="#ctx0" brushRef="#br0" timeOffset="349468.3175">4263 17926 576 0,'0'0'59'0,"0"0"-36"16,0 0 20-16,0 0 39 16,0 0-68-16,0 0-6 15,-47-77 3-15,47 67-6 0,10 0 25 16,3 3-30-16,-2 4 0 16,6 3 5-16,0 0-5 15,0 1 0-15,-1 12-4 16,-3 3 8-1,-2-2-5-15,-1 1 1 0,-5-2 0 16,-2-2 11-16,-3-5-8 16,0-3-3-16,0-3 9 15,0 0-7-15,0 0 27 16,0-14-29-16,0-3-11 16,0 3 3-16,3 4 9 15,1 3-1-15,-1 2 25 16,3 5-19-16,0 0 14 0,3 0-20 15,3 0 0 1,3 5 11-16,4 2-8 0,-1 3-3 16,3-3 0-16,4-2-9 15,-2-5-86-15,-1 0-269 16</inkml:trace>
  <inkml:trace contextRef="#ctx0" brushRef="#br0" timeOffset="350441.7146">4655 17905 708 0,'0'0'85'0,"0"0"-82"0,0 0 25 15,0 0 50-15,0 0-37 16,38-75-41-16,-29 45 11 15,-2 1 38-15,-4-2-32 16,0 0 15-16,-3 3 0 16,0 2-32-16,0 9 33 15,0 8-32-15,0 4 12 16,0 5 2-16,0 0-15 16,-3 7-13-16,0 13 12 15,3 6 2-15,0 5-2 16,0-2 1-16,0-2 0 15,8-1-1-15,4-6 1 16,2-6-3-16,0-3 2 16,5-6 2-16,1-5 3 0,1 0-4 15,-1 0 0-15,-1-8 8 16,-3 0-8-16,-7 3 0 16,-5 1 0-16,-2 4 4 15,-2 0-9-15,0 0 5 16,0 4-6-16,0 10-2 15,0 5 12-15,0 1-4 16,0-1 0-16,0-1 2 16,0-2-4-16,10-3 2 15,5-6-4-15,1-2 4 0,-2-5 1 16,4 0 1-16,-3 0-2 16,-5-2 5-16,-1-10 7 15,-6-2-12-15,-3 0-3 16,0-3-8-16,-1 4-13 15,-13-2-24-15,1 4-28 16,1 0-10-16,-3 6 54 16,7 1-12-16,1 4 20 15,0 0 21-15,2 0-16 16,2 3 8-16,3 6 4 16,0 3 7-16,0-2 3 15,0-1-3-15,0 1 0 16,10-4-4-16,-2-3 4 0,1-2 0 15,4-1 0-15,-5 0 1 16,2-1 2-16,0-8-3 16,-2-3 0-16,1 0 7 15,0 3 3-15,0 1-1 16,0 3 18-16,0 2-26 16,6 3 14-16,-3 0-15 15,2 5 0-15,0 9-3 16,-2 1 8-16,-2 1-5 15,-5 0 0-15,-2-3 8 16,-2-2 9-16,-1-1-17 16,0-10 0-16,0 0 1 15,0 0 10-15,0 0-22 16,0-15-10-16,1 3-34 0,6 2 54 16,-1 6-1-16,-3 3 2 15,0 1-1-15,1 0 2 16,3 0-1-16,3 0 0 15,8 0 5-15,-1 0 0 16,6 0-5-16,0 0-21 16,3 0-390-16</inkml:trace>
  <inkml:trace contextRef="#ctx0" brushRef="#br0" timeOffset="351133.69">5391 17886 593 0,'0'0'172'0,"0"0"-113"16,0 0 86-16,0 0-62 15,0 0-19-15,0 0-46 16,-36-74-8-16,36 55 1 0,3 2-11 15,12 1 0-15,0 5-3 16,-3 9 8-16,0 2-11 16,0 0-3-16,-2 7 9 15,-2 8-11-15,-1 2 11 16,-7-1 0-16,3 1 3 16,-3-4-1-16,0-5-2 15,0-2 0-15,0-3 0 16,0-3-11-16,0 0-7 15,3 0 17-15,2 0-4 16,2-9-3-16,-2 4 5 16,5 3-2-16,-1 1 5 0,9 1-13 15,-2 0 13 1,5 0 0-16,-2 0-3 16,-2 0 3-16,-1 0-13 0,-4 0-189 15,-3-5-154-15</inkml:trace>
  <inkml:trace contextRef="#ctx0" brushRef="#br0" timeOffset="352086.3503">5087 17846 437 0,'0'0'64'0,"0"0"5"15,0 0 42-15,0 0 4 16,0 0-32-16,0 0-55 16,0-65 86-16,-5 65-93 15,-4 0-5-15,-4 0-13 16,1 9 3-16,-3 0 10 15,9 7-16-15,-1 1 0 16,6 3 2-16,1 0-1 16,0-5-1-16,0 0 0 0,9-2 5 15,8-9-10 1,-2-2 4-16,1-2 1 0,4 0 20 16,-4-13-14-16,-4-4-6 15,-2 0 0-15,-5 1 10 16,-2 4-2-16,-2 5-8 15,1 4 0-15,-2 3-7 16,0 0 7-16,0 3-15 16,0 14 13-16,4 5 2 15,-1 2-5-15,0-1 5 16,-1-3 0-16,-1 4-4 16,-1-6 11-16,0-1-7 15,0-3 0-15,0-5 6 16,0-5-11-16,0-3 5 15,0-1 0-15,0 0 13 16,0-4-13-16,12-13-24 16,8-3-15-16,2-1-95 0,2-1-18 15,-1 0-157-15</inkml:trace>
  <inkml:trace contextRef="#ctx0" brushRef="#br0" timeOffset="352549.48">5865 17384 587 0,'0'0'3'0,"0"0"8"0,0 0 10 16,0 0 80-16,0 0-26 16,42 77-37-16,-25-52-20 15,-3 8 59-15,-2 2-48 16,-3 6-10-16,-6 5 0 16,-3 4-15-16,0 5 22 15,-9 2-26-15,-10 1 0 16,-10 2 7-16,-8-2-7 15,-6-2-76-15,-5-4-59 16,-4-3-137-16</inkml:trace>
  <inkml:trace contextRef="#ctx0" brushRef="#br0" timeOffset="354327.5606">5449 16620 472 0,'0'0'0'15,"0"0"-3"-15,0 0-3 16,0 0 12-16,0 0 0 15,0 0-6-15,27 4 3 0,-12 1 4 16,1 0-1-16,-1 1-12 16,0 0-4-16,-6-1-158 15</inkml:trace>
  <inkml:trace contextRef="#ctx0" brushRef="#br0" timeOffset="358483.0833">15915 17705 726 0,'0'0'76'0,"0"0"-38"16,0 0 10-16,0 0-20 16,0 0 109-16,0 0-78 15,0 0-53-15,-10-44 8 16,10 24-14-16,10-4 0 16,5 1-1-16,0-3 7 15,-1-2-6-15,2 0 3 16,-1 5 5-16,1 3-6 15,-1 2-2-15,2 7 0 16,-4 4 1-16,2 4-1 0,2 3-7 16,2 0 5-1,3 8 2-15,1 10-11 0,-2 5 10 16,-2 7 1 0,-7-5 0-16,-1 3 1 0,-3-3-1 15,-3-3 0-15,-4-7 8 16,-1-5-10-16,0-4 2 15,0-6 0-15,2 0 6 16,-2 0-4-16,0 0 5 16,1-9 12-16,2-6-10 15,3-2-4-15,2 5-5 16,0 3 0-16,2 1-5 16,-3 8 5-16,2 0-5 15,3 0 4-15,2 9 2 16,0 10-10-16,2 2 9 15,-4 5 0-15,1-6 0 0,-2 3 0 16,0-5 0-16,-1-1-1 16,4-5 5-16,-1-4-5 15,4-2 1-15,8-6-83 16,3 0-106-16,3-3-299 16</inkml:trace>
  <inkml:trace contextRef="#ctx0" brushRef="#br0" timeOffset="358933.3173">17065 17449 636 0,'0'0'70'16,"0"0"-55"0,0 0-12-16,0 90 57 0,0-64 4 15,0 3 39-15,0-2-47 16,0 0-16-16,2-4-15 16,-2 0-22-16,3-4 24 15,-3-5-27-15,0-1 0 16,0-7-11-16,0-3-6 15,0-3-94-15,0 0-22 16,-12-5-109-16,-1-6-268 16</inkml:trace>
  <inkml:trace contextRef="#ctx0" brushRef="#br0" timeOffset="359074.2984">17004 17713 142 0,'0'0'204'16,"0"0"-30"-16,0 0-78 16,0 0 48-16,0 0-87 15,0 0-31-15,-13 0 12 16,13 0-33-16,13 0 6 15,8 0 7-15,9 0-6 16,7 0 12-16,3-2-24 16,5-5-57-16,-4-3-177 15</inkml:trace>
  <inkml:trace contextRef="#ctx0" brushRef="#br0" timeOffset="359908.2956">17914 17674 821 0,'0'0'154'15,"0"0"-128"-15,0 0 23 16,0 0 24-16,0 0-57 15,-30-79 16-15,30 57-32 0,0-2 0 16,9 4 13-16,6 1-12 16,3 4-1-16,1 6 0 15,3 4 4-15,-2 2-19 16,2 3 15-16,-2 0-3 16,2 3 2-16,-2 11 1 15,1 3 0-15,-2 0-3 16,-4 5 3-16,-3 2-4 15,-6-1 4-15,-5-1 0 16,-1-2 1-16,0-6 3 16,0-3-4-16,0-6 0 15,0-4 1-15,0-1 8 0,0 0-9 16,0-4 0-16,0-18 13 16,11-6-13-16,7-2-1 15,6 5-14-15,-1 7-3 16,-1 6 7-16,-2 9 11 15,-1 3-12-15,-2 0 8 16,1 10-1-16,-1 9 3 16,0 1 2-16,-1 4 0 15,-1-3-9-15,-1 1 9 16,-1-10 0-16,-4-1 0 16,-3-5 6-16,2-1-9 15,1-5 3-15,2 0-14 16,11 0 13-16,0-2-251 0,-1-10-335 15</inkml:trace>
  <inkml:trace contextRef="#ctx0" brushRef="#br0" timeOffset="361143.419">18703 17698 765 0,'0'0'101'15,"0"0"-8"-15,0 0 6 16,0 0-5-16,0 0-72 16,0 0 13-16,-12-53-35 15,27 29 0-15,0-2 19 16,4-4-13-16,-3-4 0 16,1 1-6-16,-3-3 0 15,-2 2 2-15,-2 3-2 16,-1 8 0-16,-3 7 0 15,-3 6 6-15,-3 6-9 0,0 3 3 16,0 1 0-16,0 0-17 16,0 10-5-16,0 14 11 15,0 5 7-15,-3 7 8 16,3-2-2-16,0 0-2 16,6-4 0-16,14-8-4 15,6-5 4-15,4-9-2 16,3-5 0-16,-3-3 4 15,-2 0 5-15,-7-11-7 16,-6-3 0-16,-5 0-4 16,-5 2 12-16,-4 2-8 15,-1 4 0-15,0 5 2 0,0 1-8 16,0 0-2-16,-12 7 8 16,-3 6-5-16,5 4 5 15,3-1 0-15,5-1-3 16,2-1 5-16,0-4-8 15,0-3 3-15,7 0 3 16,4-4 0-16,3-3 2 16,2 0-2-16,-6 0 7 15,4-8-5-15,-7-4 2 16,-1-4-4-16,-6-1 0 16,0 0-13-16,0 4 13 15,0 4-22-15,-7 4 19 16,-4 5-14-16,-4 0 14 0,2 0-13 15,1 2 16-15,4 4-23 16,7 0 20-16,1 2-1 16,0-3 0-16,0-1 8 15,9 1-8-15,6-5 4 16,5 0 0-16,0 0-9 16,2 0 9-16,2 0 0 15,-3 0 3-15,-1-5 4 16,-3 2-11-16,-5 2 4 15,-4 1 0-15,-2 0-7 16,-3 0 7-16,-3 3-6 16,0 11 4-16,0 3 4 15,0 3-4-15,0-4 2 16,0 1 0-16,0 0 0 0,0-8 0 16,9-4 0-16,4-3-3 15,7-2-31-15,0-2 3 16,1-12-39-16,-3-10 23 15,-7 2 36-15,-4-3 7 16,-1 1 4-16,-5 7 8 16,-1 4 0-16,0 5 28 15,0 7-5-15,0 1-21 16,0 0-10-16,0 5 0 16,0 15-8-16,0 6 2 15,-3 7 12-15,-4 0 5 16,-1 3-5-16,0-2-6 15,-5-3 43-15,2-3-33 0,-1-6 5 16,0-2 16 0,2-9-20-16,3-1 3 0,3-6-13 15,0-4 5-15,4 0 25 16,0 0-23-16,11-20 2 16,13-5-10-16,5-5-15 15,3 1-37-15,3 2-94 16,-1 2-122-16</inkml:trace>
  <inkml:trace contextRef="#ctx0" brushRef="#br0" timeOffset="361986.9175">20362 17488 604 0,'0'0'13'0,"0"0"-7"15,0 0 55-15,0 0 1 16,41 82-27-16,-35-50 8 16,-2 4-38-16,-4 3-1 15,0 7-2-15,-14-3-2 0,-8 4 0 16,-11-2-166-16,-13-8-210 16</inkml:trace>
  <inkml:trace contextRef="#ctx0" brushRef="#br0" timeOffset="370348.4722">19717 17684 637 0,'0'0'104'16,"0"0"-72"-16,0 0-28 15,0 0 31-15,0 0 86 16,0 0-79-16,-4-3 1 16,4-4-10-16,0-2-24 15,0-2 13-15,0 2-11 16,0-5-8-16,0 0 16 0,0-1-17 15,0-2-2-15,3 0 1 16,5-2 1-16,3 1 4 16,1-1-6-16,2 5 0 15,1 2 1-15,0 4-1 16,-1 2 0-16,2 6-2 16,-3 0 6-16,-1 0-11 15,0 16 1-15,-5 5 6 16,-1 1-7-16,-6 5 7 15,0-4 0-15,0 0 0 16,0-8 7-16,0-3-7 16,0-5 0-16,0-4 0 15,0-3-1-15,0 0 2 0,0 0-1 16,7-4 14-16,3-9-12 16,3 0-4-16,-1 4-3 15,-2 3-6-15,-5 4-6 16,4 2 10-16,-2 0-8 15,2 1 12-15,2 10 3 16,2 2-5-16,2-1 5 16,1 2-23-16,2-4-18 15,0 2-105-15,-1-5-38 16,-4-7-302-16</inkml:trace>
  <inkml:trace contextRef="#ctx0" brushRef="#br0" timeOffset="371164.5043">15479 17272 352 0,'0'0'49'16,"0"0"81"-16,0 0-82 16,0 0 43-16,0 0-1 15,0 0-30-15,0-38 16 0,0 36-30 16,0 2-20-16,0 0 13 16,-2 0-39-16,-6 3 0 15,-5 17-1-15,-6 7 7 16,-1 5-1-16,4 9-5 15,3 7 2-15,4 7 1 16,2 9-3-16,3 4 0 16,4 2 5-16,0-3 3 15,0-3 2-15,9-3-10 16,4-8 0-16,7-2 0 16,5-7 1-16,6-7-1 15,8-7 0-15,7-7-32 0,4-7-35 16,7-7-53-1,-3-4-85-15,-1-5-237 0</inkml:trace>
  <inkml:trace contextRef="#ctx0" brushRef="#br0" timeOffset="372859.3907">15882 16786 544 0,'0'0'8'0,"0"0"30"16,0 0 45-16,0 0-14 15,0 0 0-15,0 0 0 16,-34-29-67-16,30 29 0 16,1 3-2-16,-6 11 0 15,1 6-2-15,-2 1 11 16,4-3-9-16,3-2 0 15,3-7 0-15,0-1-7 16,0-5 7-16,2 0 0 16,9-1-2-16,3-2 11 0,0 0-4 15,-1 0-5-15,-4 1 3 16,-5 3-6-16,2 3 3 16,-5 2 0-16,-1 5-5 15,0 4 11-15,0 3-6 16,-1 1 0-16,-8 5 1 15,2-6 1-15,1 0-2 16,3-3 0-16,1-5-2 16,2-2 4-16,0-3-4 15,0-4-2-15,0-3 4 16,0-1 5-16,0 0-5 16,0 0 0-16,6 0 0 0,3-7 1 15,0-1-1 1,1 5 0-16,0 0 2 0,0-1-8 15,3 0 6-15,1 1 0 16,4 0 2-16,1-2-1 16,1-1-1-16,0-3 0 15,3-2 2-15,-2-5-4 16,4 1 2-16,-1-5 0 16,-2-3 8-16,-4 2-6 15,-3-3 6-15,-6 1-8 16,-3 1 1-16,-3 2 5 15,-3 4-6-15,0 1 0 16,0 5 8-16,0 1-7 16,0 3 13-16,0 1-14 0,0 4 0 15,0 0 7-15,0 1-7 16,0 0-2-16,0 0-2 16,0 0-9-16,0 4 10 15,0 10 0-15,0 3 3 16,-3 3-2-16,0 1 2 15,2 1 0-15,1 1-1 16,0-1 5-16,0-2-4 16,0-3 0-16,7 0 0 15,2-1-9-15,4-1 9 16,0-4 0-16,1-2-1 16,1-4 10-16,2-3-7 15,-2-2-2-15,1 0 0 0,-4 0 23 16,3-12-5-16,-2 2 5 15,0 0 7-15,-2 0-28 16,-3 3 8-16,-2-2-10 16,-4 4 0-16,0 2-5 15,-2 0 5-15,0 3 0 16,0 0 3-16,0 0 3 16,0 0-12-16,0 0 5 15,0 0 1-15,0 0-21 16,0 0 9-16,0 0-15 15,0 0 26-15,0 3-3 16,1 4-6-16,1-3 9 16,0 2-18-16,0-6 15 15,1 3-56-15,0 1 20 16,-1-1-40-16,1-3-137 0,0 0-272 16</inkml:trace>
  <inkml:trace contextRef="#ctx0" brushRef="#br0" timeOffset="374103.1076">16318 17056 252 0,'0'0'295'0,"0"0"-280"15,0 0 24-15,0 0 74 16,51-83-54-16,-36 54 6 16,3-3-51-16,-6-2 11 15,4-3 0-15,-5 1-7 16,-4 3 13-16,-2 4-31 15,-1 7 3-15,-3 8 37 16,-1 6-30-16,0 5-2 16,0 0 4-16,0 3-11 0,0 0 1 15,0 0-2 1,0 4 0-16,-1 11-12 0,-8 6 12 16,2 3-2-16,3 1-7 15,2 1 18-15,2-2-16 16,0-4 7-16,6-6 0 15,4 1 9-15,3-5-9 16,1-3 0-16,3-5 3 16,2-2 0-16,0 0 7 15,0 0-10-15,-4-2 1 16,-1-4 1-16,-7 2 10 16,-1-1-12-16,-6 5 4 0,0 0 2 15,0 0-3 1,0 0-3-16,0 0 0 0,0 0-14 15,0 0 14-15,0 0 0 16,0 3-5-16,0 0 13 16,0 0-18-16,0-1 10 15,5-1 0-15,1-1-1 16,2 0 2-16,0 0-1 16,1 0 0-16,3 0 9 15,-5-3-9-15,1 0 0 16,-4 0 0-16,-2 0-12 15,-1 3 12-15,-1 0-8 16,0-2 6-16,1 2-4 16,-1 0-10-16,3 0 5 15,-3 0-20-15,2 5 26 0,0 9-11 16,-1 6 16-16,2 1-2 16,3-1 6-16,0-8-4 15,1-1 0-15,4-5 0 16,1-6-1-16,1 0 10 15,4 0-9-15,1-7 36 16,3-9-33-16,-2-7 9 16,1 3-12-16,-3 1-55 15,-4 6 41-15,-5 4-90 16,-6 9-51-16,-2 0-116 16</inkml:trace>
  <inkml:trace contextRef="#ctx0" brushRef="#br0" timeOffset="374812.2348">16629 16898 356 0,'0'0'98'16,"0"0"-30"-16,0 0-7 16,-2-78 33-16,2 52-53 15,8 4-5-15,2 1-10 16,-1 6-17-16,-5 8 26 16,-1 2-29-16,-3 5 1 15,0 0-6-15,0 5-1 16,0 13 0-16,-9 4 0 0,0 5 7 15,1-1-2-15,2-1-5 16,4-1 1-16,2-4 0 16,0-2-1-16,0-3 0 15,12-5-2-15,1 0 11 16,5-4-8-16,0 0-1 16,4-1 0-16,1-3 0 15,-1 2 0-15,1-4 0 16,-3 0-3-16,-3 0 11 15,-2 0-8-15,-6 0 0 16,1 0 0-16,-1-9 12 16,-1-2-10-16,6-6 1 15,0-1-3-15,0-2-9 0,0 3 6 16,-3 6-30-16,-3 8 8 16,-2 3 16-16,-6 0 1 15,2 3-1-15,-2 14 8 16,0 4 2-16,0 1-1 15,5 1 0-15,4 0-11 16,7-3-83-16,15-1-389 16</inkml:trace>
  <inkml:trace contextRef="#ctx0" brushRef="#br0" timeOffset="375505.1206">18463 16690 675 0,'0'0'70'0,"0"0"-37"16,0 0-17-1,-91-5 7-15,58 5 19 0,-1 7-24 16,7 0 22-16,5 4-31 16,9 0 7-16,5 1-16 15,8 4 0-15,0 0-7 16,15 2 14-16,14 1-7 16,10-1 0-16,2 0 1 15,-1 1-3-15,-7-4 3 16,-13 1-1-16,-9-2 7 15,-7-1-3-15,-4 2-4 16,-11 1 9-16,-13 5 26 16,-9-4 44-16,1 1-51 15,6-2-23-15,7-3 6 16,14-4-11-16,5-1 0 0,9-4-83 16,25-4-54-16,14 0-42 15,2-10-418-15</inkml:trace>
  <inkml:trace contextRef="#ctx0" brushRef="#br0" timeOffset="376323.2506">18574 17028 586 0,'0'0'98'16,"0"0"-46"-16,0 0 16 16,-83 37-11-16,74-26 8 15,9 2-64-15,0 1-1 0,9-2 4 16,15-2 0-16,8-3 9 15,-1-7-13-15,-3 0 1 16,-2-6-5-16,-9-8 4 16,-6-2 0-16,-5-1 5 15,-6 0-3-15,0 0 3 16,0 1-5-16,-11 2-18 16,2 5 9-16,1 2-5 15,2 5 7-15,3 2 5 16,1 0-28-16,1 0 4 15,1 10 6-15,0 2 20 16,0 0-13-16,0 0 13 16,6-3-2-16,4-4 2 15,0-2 1-15,4-3 3 0,1 0-4 16,-3-6 0-16,3-6 9 16,-5-2-8-16,-1-3-1 15,3-2 11-15,0 4-6 16,1-4-9-16,-1 5 4 15,0 0 0-15,0 6 3 16,-1 3-3-16,-1 5-7 16,0 0 2-16,-2 0 10 15,-3 0-14-15,-1 12 9 16,-1 3 0-16,0 2-4 16,-3-1 5-16,3-3-1 15,1 1 0-15,2-4 4 16,3-4-8-16,3 0 3 0,0-3 1 15,0-3 2-15,3 0 13 16,0 0-15-16,0-10 25 16,0-3-20-16,0 1 37 15,-3-5-12-15,2 1-23 16,0-1 58-16,-1-5-63 16,-1-2 11-16,3 0 0 15,-3-3-7-15,0 2-1 16,-2 1-5-16,-2 5 0 15,-5 2 3-15,-2 4-3 16,-1 7 0-16,0 3 3 16,0 3-3-16,0 0-1 15,-12 0-21-15,-5 9 17 0,1 10-27 16,2 4 24-16,2 5 8 16,2 5-8-16,4-6 17 15,6 1-18-15,0-6 9 16,0-4 0-16,11-2-2 15,3-2 7-15,2-8-5 16,1-2 3-16,3-4-3 16,-1 0-80-16,-5-14-157 15</inkml:trace>
  <inkml:trace contextRef="#ctx0" brushRef="#br0" timeOffset="376467.1848">18996 16898 249 0,'0'0'295'0,"0"0"-294"16,0 0-1-16,0 0-1 15,82 14-23-15,-55-14-337 16</inkml:trace>
  <inkml:trace contextRef="#ctx0" brushRef="#br0" timeOffset="377119.207">19191 17095 731 0,'0'0'103'16,"0"0"-67"-16,0 0 39 0,0 0 0 16,0 0-47-16,33-81-28 15,-18 54 0-15,1 4 0 16,-2 0 0-16,-8 1 0 15,2 3 0-15,-6 5 10 16,-2 3-14-16,0 5 4 16,0 1 0-16,0 3 0 15,0 2 0-15,0 0-7 16,0 0 6-16,0 0-3 16,-3 12-7-16,0 5 8 0,-1 0 3 15,4 2-8 1,0-2 10-16,0-3-2 0,16-4 0 15,-2-1 7-15,7-8-10 16,4-1 3-16,0 0 0 16,-1-1 1-16,-3-9-1 15,-2-3 0-15,-7 3-5 16,-3 2 12-16,-6 5-15 16,-3 1 8-16,0 2 0 15,0 0-14-15,0 0 9 16,0 0-4-16,0 3 2 15,0 4 14-15,0-1-16 16,0 1 9-16,0 0 0 16,0-1-5-16,9-3 5 15,3 0 0-15,4-3 0 0,1 0-6 16,2 0 6 0,1-6-55-16,-3-5-24 0,0-1 75 15,-5 1-35-15,-6 2 30 16,-2 4 7-16,-4 3 4 15,0 2-3-15,0 0 1 16,0 7 0-16,-10 8 11 16,2 4-5-16,4 4-1 15,0 2 1-15,4-3 4 16,0-2-9-16,0-3-1 16,14-6-56-16,4-8-200 15</inkml:trace>
  <inkml:trace contextRef="#ctx0" brushRef="#br0" timeOffset="377414.1374">19974 16794 689 0,'0'0'58'0,"0"0"-52"16,0 0-1-16,0 0 8 0,0 0 62 16,40 80-59-16,-38-46 2 15,-2 2-10-15,0 4 1 16,0 2-17-16,-3 5 8 15,-12 3-174-15</inkml:trace>
  <inkml:trace contextRef="#ctx0" brushRef="#br0" timeOffset="377931.9552">21187 17268 864 0,'0'0'97'16,"0"0"-96"-16,0 0 5 16,0 0 7-16,0 0 3 15,0 0 5-15,46-14-21 0,-13 12 0 16,4 2-1-16,-1 0-32 15,-6 0-106-15,-11 9-75 16,-13 3-280-16</inkml:trace>
  <inkml:trace contextRef="#ctx0" brushRef="#br0" timeOffset="378146.495">21166 17542 634 0,'0'0'39'0,"0"0"-17"16,0 0 27-16,0 0 52 0,0 0-16 15,0 0-41 1,88 0-32-16,-59 0 5 0,2 0-14 16,1 0 3-16,-4 0-6 15,1 0-64-15,-3 0-144 16,-6 0-412-16</inkml:trace>
  <inkml:trace contextRef="#ctx0" brushRef="#br0" timeOffset="379432.3654">22226 16970 797 0,'0'0'59'0,"0"0"-15"15,0 0-13-15,-92-7-22 16,38 17 25-16,-6 14 17 16,2 3-35-16,8 11 47 15,11 6-63-15,11 2 0 0,12 3 2 16,9-2 18-16,7-7-24 16,6-4 4-16,20-8 0 15,12-6-4-15,10-9 5 16,12-6-1-16,1-7 13 15,2 0-9-15,-5-17 4 16,-11-3-8-16,-9-7 0 16,-12-4 0-16,-12 0 7 15,-11-10-7-15,-3 0 4 16,-11-3-2-16,-17 5-4 16,-6 6 1-16,1 11 1 15,-1 13-5-15,1 7 5 0,1 2-7 16,3 11 2-16,6 13-31 15,6 7-57-15,11 3-79 16,6-5-106-16</inkml:trace>
  <inkml:trace contextRef="#ctx0" brushRef="#br0" timeOffset="379864.7343">22883 16917 732 0,'0'0'47'16,"0"0"-15"-16,-83-8-25 15,37 12 18-15,-6 16 18 16,4 8 1-16,4 8 33 0,11 9-72 15,12 11 1-15,6 5 11 16,15 1-15-16,0-6-2 16,16-6 8-16,19-8-7 15,8-5 6-15,15-3-7 16,8-8-21-16,3-6-55 16,-1-13-174-16</inkml:trace>
  <inkml:trace contextRef="#ctx0" brushRef="#br0" timeOffset="380989.1232">23293 17205 617 0,'0'0'92'0,"0"0"-71"16,0 0 43-16,0 0 12 15,0 0 29-15,0 0 25 16,-6-24-87-16,4 9-31 15,2-5 12-15,0-3-15 16,0-5 3-16,2 0-12 16,12 0 0-16,9 4-1 15,4 6 2-15,1 2-1 0,-1 8 0 16,-3 5 4-16,-3 3-14 16,-3 0 10-16,-8 8-6 15,1 11-4-15,-7 2 10 16,0 6 0-16,-2 0 0 15,-2 0 4-15,0-1-8 16,0-6 4-16,-2-5 0 16,-2-6 2-16,2-5-2 15,2-3-1-15,0-1-1 16,0 0 2-16,0-6 0 16,0-17 0-16,13 1-43 15,2-2 37-15,1 9-22 0,-2 8 21 16,-3 6 5-16,-2 1-9 15,0 3-1-15,1 12 7 16,1 4 1-16,-2 5-2 16,1-1 7-16,-4-2-1 15,0-1 0-15,0-4 2 16,4-2-17-16,1-6-68 16,1-6-217-16</inkml:trace>
  <inkml:trace contextRef="#ctx0" brushRef="#br0" timeOffset="382136.4114">23834 17278 669 0,'0'0'79'0,"0"0"-69"15,0 0-10-15,70-91 0 16,-50 56 14-16,-1 1-14 16,-1 0 0-16,-3 3-7 15,-2 4 15-15,-4 5-2 16,-3 5-6-16,-1 7 0 16,-5 3 22-16,0 7 2 15,0 0-13-15,0 0-11 16,0 7 0-16,0 13-5 0,-8 1 5 15,1 9 0-15,4 1 11 16,3-2 0-16,0 0-13 16,1-6 2-16,13-5 0 15,4-8 10-15,2-3-10 16,5-7 0-16,0 0 9 16,2-5-6-16,-7-9 6 15,-4 0-9-15,-6 4 9 16,-7 1 3-16,-3 6-12 15,0 3 0-15,0 0-3 16,-7 2 2-16,-9 13 1 16,-1 8 0-16,2 4 0 15,5-2-6-15,5-2 6 0,5-4 0 16,0-3-11 0,0-7 18-16,13-1-7 0,2-5 0 15,4-3 0-15,-1 0 12 16,0-5-12-16,-1-6 0 15,-7-3 5-15,-5-1 0 16,-2-1-5-16,-3-2 0 16,0 2-20-16,-5-1 17 15,-5 5-45-15,-5 2 11 16,2 5 32-16,1 3-9 16,3 2 14-16,2 0-5 15,4 0 9-15,2 9-16 0,1-1 12 16,0-1-10-16,0-2 10 15,14-1 0-15,3-1 1 16,3-3-3-16,-1 0-1 16,0 0-8-16,0 0 7 15,-3 0 4-15,-1-3-6 16,0-1 10-16,-5-3-12 16,-4 2 8-16,0 2 0 15,-6 0 26-15,0 2-8 16,0 1-5-16,0 0-13 15,-9 8-1-15,-4 9-2 16,-2 3 3-16,4 0 0 16,7 4-2-16,4-5 2 15,0-2 0-15,0-5-3 16,10-3 9-16,7-4-8 0,-1-5 2 16,2 0-3-16,-1-5-13 15,-3-9 9-15,-2-4 1 16,-3-2 1-16,-4 2 5 15,-4 1-1-15,-1 3-3 16,0 5 4-16,0 4-3 16,0 3 3-16,0 2-6 15,0 0 2-15,0 4-7 16,-4 11 11-16,-5 6 0 16,3 1 1-16,-2 7 11 15,-1 0-11-15,-1 1 15 16,-1-2 11-16,-3-3-10 0,0-2 0 15,-2-3-1-15,2-5-13 16,4-3 48-16,1-7-18 16,6-2 0-16,3-3 20 15,0 0-8-15,0-14 10 16,16-9-55-16,10-4-36 16,3 1 7-16,4 1-120 15,-1 3-25-15,-6 6-232 16</inkml:trace>
  <inkml:trace contextRef="#ctx0" brushRef="#br0" timeOffset="382557.0348">24602 17361 559 0,'0'0'163'15,"0"0"-77"-15,0 0-73 16,0 0 118-16,0 0-18 16,0 0-85-16,13-71-2 15,-3 54-3-15,3 2-20 0,2 5 12 16,-3 0-15-16,-1 4 0 15,-4 3-3-15,-4 3 3 16,-2 0-2-16,1 0 1 16,-1 0-5-16,1 9 0 15,1 4 4-15,1-1 2 16,3 3 2-16,0-2-2 16,0 0 0-16,0-4-3 15,4-3 9-15,1-4-4 16,2-2-2-16,2 0 0 15,1 0-11-15,0-11-45 16,-4-9-122-16,-2-7-166 16</inkml:trace>
  <inkml:trace contextRef="#ctx0" brushRef="#br0" timeOffset="382821.6413">24787 17050 540 0,'0'0'71'0,"0"0"-68"16,0 0 38-16,0 0 19 15,0 0-20-15,94 23 60 16,-73-1-76-16,-3 8 26 16,-5 2-20-16,-5 6-26 0,-5-1 22 15,-3 1-9 1,0 2-14-16,-12-1 35 0,-10 1-35 15,-7-1 0-15,-2 2 1 16,-5-1-4-16,-6-5-96 16,-7-4-164-16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34:48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10980 5641 283 0,'0'0'108'15,"0"0"-98"-15,0 0-8 16,0 0 18-16,0 0 9 16,0 0 12-16,0 0 43 15,-5 0-64-15,5 0 7 0,0 0-8 16,0 0-9-1,0 0 18-15,0 0-24 0,0 0 8 16,8 0-2-16,5 3-7 16,4 2-3-16,2 2 8 15,3 0-1-15,2 1 4 16,3 0-9-16,5 0 2 16,-1-2 22-16,4 0-21 15,3-3-5-15,-2-1 8 16,1 1-3-16,2-3 13 15,2 0-13-15,0 2-5 16,3-2 7-16,-2 0-1 16,-4 0-6-16,-2 0 3 15,-1 0-1-15,-4 0 11 0,1-7-3 16,-6 0-9 0,1-1 30-16,-1-2-31 0,-2 1 8 15,-1 1 5-15,1-1-6 16,-3-1 4-16,-1 3-11 15,-1 0 0-15,-5 0 1 16,-4 4 1-16,0-2-2 16,-5 2 0-16,-2 0 8 15,-2 3-14-15,0 0 6 16,-1-2-47-16,2 2 3 16,1 0-62-16,0 0-26 15,-1 0-229-15</inkml:trace>
  <inkml:trace contextRef="#ctx0" brushRef="#br0" timeOffset="16542.6332">11247 10157 593 0,'0'0'50'0,"0"0"-42"0,0 0-8 16,0 0-1-16,0 0-21 15,0 0-110-15,-18-15-194 16</inkml:trace>
  <inkml:trace contextRef="#ctx0" brushRef="#br0" timeOffset="19406.2542">13690 10216 509 0,'0'0'268'15,"0"0"-256"-15,0 0 1 0,0 0-1 16,0 0 62-16,0 0-42 16,-10-1-19-16,10-1 0 15,0 1-13-15,0-1-25 16,0-3-77-16,0-1-101 15,0 0-206-15</inkml:trace>
  <inkml:trace contextRef="#ctx0" brushRef="#br0" timeOffset="36530.9927">15021 6791 53 0,'0'0'25'15,"0"0"-17"-15,0 0-1 16,0 0 53-16,0 0 49 15,0 0-40-15,0 0 27 16,0 0-27-16,0 0-17 16,0 0 24-16,0 0-34 0,0 0-33 15,0 0 38-15,0 2-39 16,0-2-8-16,0 0 2 16,0 0 8-16,0 0-10 15,0 0 0-15,0 0 0 16,10 0-4-16,3 0 4 15,7 0 0-15,1 0 1 16,6 0 9-16,0 0-10 16,7 0 0-16,0 0 0 15,2 0-1-15,-1 0 1 16,1 0-6-16,-1 4 4 16,-2-1 4-16,-2 0 4 15,-3-3-6-15,0 2 5 16,-2-2-11-16,-2 0 6 0,-6 0 0 15,-1 0-1 1,-4 0 8-16,-2 0-8 0,-2 0 1 16,-3 0 0-16,-1-2 0 15,-2 2 2-15,-3 0-2 16,0 0 3-16,0 0 3 16,0 0-6-16,0 0 0 15,0 0-25-15,0 0 6 16,0 4-96-16,0 9-23 15,0-1-141-15</inkml:trace>
  <inkml:trace contextRef="#ctx0" brushRef="#br0" timeOffset="42234.2228">5828 11869 242 0,'0'0'37'15,"0"0"31"-15,0 0-36 16,0 0 23-16,0 0 32 16,0 0-6-16,0 0 1 15,0 0-70-15,-5 10-4 0,5-9 15 16,0-1-23-16,0 1 9 16,0-1-9-16,0 2 2 15,0-1-2-15,0-1 0 16,0 2-6-16,10 1 6 15,4-1 2-15,4 1 8 16,3 3-10-16,3-2 0 16,4 0-4-16,4 1 4 15,2-2-11-15,3 2 5 16,0-4-78-16,-2-1-37 16,-4 0-217-16</inkml:trace>
  <inkml:trace contextRef="#ctx0" brushRef="#br0" timeOffset="42892.4954">7840 11829 379 0,'0'0'31'16,"0"0"-11"-16,0 0-34 16,0 0 22-16,0 0-8 15,0 0 46-15,66 2 9 16,-38-2-27-16,5 0 33 15,1 0-57-15,-1-2 26 0,4-2-28 16,-5 1-2-16,-4 2 27 16,-4-2-20-16,-5 3-2 15,-4-2-5-15,-2 2 0 16,-4 0 0-16,-3 0 0 16,-1 0-10-16,-2 0 10 15,1 0-61-15,-4 10-25 16,0 0-184-16</inkml:trace>
  <inkml:trace contextRef="#ctx0" brushRef="#br0" timeOffset="46335.1729">14394 11699 260 0,'0'0'38'0,"0"0"51"15,0 0-66-15,0 0-19 16,0 0 48-16,0 0-6 16,0 0-6-16,-2 0-12 15,2 0-20-15,9 0 18 16,5 0-20-16,4-1-5 16,1-1 17-16,2-1-12 15,3 0 9-15,3 1-15 16,1-2 0-16,0 2 10 15,0 1-10-15,1-1 0 16,-5 2 4-16,-2-3-1 16,-4 3-3-16,-6 0 0 15,-4 0 0-15,-1 0 9 0,-7 0-9 16,0 0 0-16,0 0 33 16,0 0-25-16,0 0 22 15,0 0-24-15,0 0-1 16,0 0 16-16,0 0-21 15,0 0 0-15,0 0 0 16,0 0 0-16,0 0-9 16,0 0-40-16,0 3-83 15,0 4 40-15,0 0-135 16</inkml:trace>
  <inkml:trace contextRef="#ctx0" brushRef="#br0" timeOffset="47737.9122">20374 11705 277 0,'0'0'51'16,"0"0"-2"-16,0 0-39 16,0 0-10-16,0 0 17 15,0 0 12-15,0 0 23 16,9 5-43-16,11-5 10 0,2 0 37 15,1 0-30-15,4-6-5 16,0 0 18-16,4 1-15 16,1-4 13-16,1 1-29 15,0 1-5-15,4 0 41 16,-4-1-43-16,4 1-1 16,-5 2 0-16,-2-2 16 15,-1 4-19-15,-4 0 3 16,-2 0 0-16,-6 2 4 15,-5-1-4-15,-6 1 0 16,-4 1-3-16,-1 0 8 16,-1 0-8-16,0 0 3 15,0 0 0-15,0 0-19 16,0 0 19-16,0 1-43 16,-7 13-3-16,-7-3-168 0</inkml:trace>
  <inkml:trace contextRef="#ctx0" brushRef="#br0" timeOffset="50989.3335">532 11157 258 0,'0'0'29'16,"0"0"7"-16,0 0-13 16,0 0 52-16,0 0-36 15,0 0 53-15,0 0-37 16,-40-36-37-16,39 33 53 16,1 2-26-16,0 1-10 15,0 0 23-15,0 0-58 16,0 0 10-16,0 0-4 0,0 0-6 15,0 0-3-15,0 0-9 16,0 0 23-16,0 0-27 16,3 0 16-16,12 0 0 15,7 4 3-15,2 0-3 16,6-2 0-16,1-2 0 16,-1 0 10-16,-3 0-17 15,1 0 7-15,-8 0 0 16,-4 0 3-16,-5 0 1 15,-6-1-2-15,-1 1-2 16,-3 0-2-16,-1 0-8 16,0 0-28-16,0 0-13 0,0 0 43 15,0-1-56 1,0-2-2-16,0-4-44 0,0-3-111 16,-6-2 9-16</inkml:trace>
  <inkml:trace contextRef="#ctx0" brushRef="#br0" timeOffset="51318.9971">646 11022 217 0,'0'0'103'16,"0"0"0"-16,0 0-1 15,0 0-59-15,0 0 19 16,0 0-11-16,-18-13-50 16,18 12-1-16,12-2-5 15,8 3 5-15,5 0 10 16,0 0-8-16,-1 0-2 15,-3 4 0-15,-3 5 5 0,1 5-13 16,-4 1 3-16,-3-1 5 16,0 5-7-16,-4 1 7 15,-4 2 0-15,-2-1-1 16,-2 1 5-16,0 2 0 16,0-3-4-16,-2-1 1 15,-4089-1 12-15,8167 0-13 16,-4085-4 0-16,3-1 4 15,-1 2 0-15,1-2-4 16,0 1-25-16,0-1-67 16,3-2-49-16,3-7-194 15</inkml:trace>
  <inkml:trace contextRef="#ctx0" brushRef="#br0" timeOffset="58763.5562">11102 4529 214 0,'0'0'40'16,"0"0"-13"-16,0 0-6 16,0 0 52-16,0 0-66 15,0 0 64-15,0 0-4 16,-10-18-5-16,8 18 9 16,2-2-43-16,0 2-23 15,-1 0 34-15,1 0-37 0,0 0 7 16,0 0 10-1,-2 0-16-15,2 0 10 0,-3 0-13 16,1 0 0-16,-3 0-6 16,-3 0 6-16,1 0 0 15,-1 0 0-15,-3 2 14 16,3 4-28-16,-1 0 12 16,-4-1 2-16,3 2 4 15,0 1-4-15,0-1 0 16,-1 2-3-16,2 2 6 15,-2-2 5-15,1 2-8 16,3 0 0-16,-2 1-2 0,3-2 2 16,-1-1-1-1,4 1 1-15,-4 2 4 0,-1 2-4 16,0-2-3 0,1 3 3-16,0-2-5 0,1 3 20 15,1-3-21-15,1 1 8 16,-1-2-2-16,0-3 4 15,2 1-4-15,0-1 0 16,-2 0-3-16,3 1 3 16,-1 1 0-16,0-4-5 15,2 3 5-15,-4-3-10 16,4 3 3-16,-2-2-39 16,1 0 42-16,2 2-105 15,0-4-8-15,0 2-34 16,0-7-87-16</inkml:trace>
  <inkml:trace contextRef="#ctx0" brushRef="#br0" timeOffset="106618.7263">20561 7414 697 0,'0'0'4'0,"0"0"25"16,0 0-9-16,0 0-8 15,0 0 24-15,0 0-18 16,0-23-13-16,0 23 48 15,0 0-53-15,0 0-9 16,0 7-3-16,0 12 12 16,4 6 0-16,-1 3 0 15,0 3 0-15,1 0 3 16,1-3 1-16,3-1-4 16,0-4 4-16,-3-8-2 15,2-4 3-15,-1-7-5 16,-3-1 0-16,1-3 11 15,1 0 3-15,8 0 29 16,9-18 35-16,8-8-57 16,2-6 10-16,-2-2-31 0,-5 2-1 15,-4 4-10-15,-5 4-56 16,-4 8-10-16,-4 10 3 16,-7 6-73-16,-1 0-173 15</inkml:trace>
  <inkml:trace contextRef="#ctx0" brushRef="#br0" timeOffset="106942.113">20780 7813 295 0,'0'0'31'0,"0"0"-15"0,0 0-15 15,0 0 11-15,0 0 131 16,0 0-32-16,47-11-41 15,-30-8-26-15,-1 0-25 16,-1-1 22-16,-3 1-36 16,-5 4 4-16,-1 4 16 15,-4 5-18-15,1 4-9 16,-3 2 2-16,0 0-7 16,0 0-9-16,3 8-7 15,1 6 23-15,5 2-4 16,2 0 13-16,1-3-9 15,4-3 3-15,6-4 3 16,1-5-12-16,4-1-16 0,-2 0-113 16,-6-10-119-1</inkml:trace>
  <inkml:trace contextRef="#ctx0" brushRef="#br0" timeOffset="107210.5606">20594 8051 347 0,'0'0'37'0,"0"0"-37"15,0 0-2-15,0 0 2 16,0 0 22-16,0 0 77 15,42-22 0-15,1 4-50 16,5-4-7-16,6 2-28 16,3 0-14-16,1 2-15 15,-3 4-101-15,-12 4-122 16</inkml:trace>
  <inkml:trace contextRef="#ctx0" brushRef="#br0" timeOffset="107728.2436">20644 8439 478 0,'0'0'54'15,"0"0"-10"-15,0 0-21 16,0 0-23-16,0 0 0 16,0 0 15-16,0 82 14 0,0-42 2 15,0-5 6-15,0-5-32 16,1-7-5-16,8-7 0 15,3-5 15-15,0-6-9 16,0-5-6-16,4 0 0 16,2-7 28-16,3-16-15 15,3-5-11-15,-6-2-4 16,-3 4-3-16,-5 4-10 16,-4 10 17-16,-3 7-2 15,-3 5 0-15,0 0-16 16,0 6 10-16,0 16 4 15,0 3 2-15,0 0-10 16,0-1 10-16,3-5 0 16,3-4 7-16,3-3-7 15,2-5 0-15,5-4-1 0,8-3-6 16,4 0-25-16,2-21-267 16</inkml:trace>
  <inkml:trace contextRef="#ctx0" brushRef="#br0" timeOffset="108119.9325">21183 8754 534 0,'0'0'87'0,"0"0"-73"16,0 0 17-16,0 0-27 16,0 0 7-16,54-80-7 15,-34 50 15-15,-2 1-9 16,-3 2-10-16,-5 9 0 16,-5 5 5-16,-4 10 2 15,-1 3-12-15,0 0 5 16,0 16-4-16,-10 8-5 15,-7 9 13-15,5 0-4 16,5-5 17-16,7-5-12 16,0-5-5-16,0-7 0 0,13-3 6 15,8-5 4-15,9-3-10 16,4 0 0-16,5-3-3 16,3-15-126-16,-7-5-194 15</inkml:trace>
  <inkml:trace contextRef="#ctx0" brushRef="#br0" timeOffset="112990.7564">5554 9682 482 0,'0'0'57'16,"0"0"-57"-16,0 0 0 15,0 0-8-15,0 0-30 16,0 0-9-16,-14-26-103 0,25 23 30 16,-3 1-43-16</inkml:trace>
  <inkml:trace contextRef="#ctx0" brushRef="#br0" timeOffset="126301.5467">11099 10240 630 0,'0'0'37'0,"0"0"-37"0,0 0 0 16,0 0 29-16,0 0-29 16,0 0 46-16,0 0-27 15,0 0-12-15,-10-30 3 16,10 23-10-16,0 2 0 15,1 2 17-15,1 1-17 16,-2 2 17-16,0 0-5 16,0 0-7-16,0 0-3 15,0 0-2-15,0 0 0 16,0 0-3-16,0 0 13 16,0 0-10-16,0 0 0 15,0 0 1-15,0 0 11 16,1 0-12-16,-1 0 0 0,1 0-15 15,1 0-35-15,-2 12-76 16,0 2-71-16</inkml:trace>
  <inkml:trace contextRef="#ctx0" brushRef="#br0" timeOffset="139681.7777">6241 10405 407 0,'0'0'46'15,"0"0"-46"-15,0 0 0 16,0 0-4-16,0 0 9 16,0 0 11-16,0 0 41 15,0 0-29-15,14-45 5 16,-9 28-29-16,0 2-4 15,-2 5 28-15,-2 2-20 16,-1 2 2-16,0 6 3 16,0 0 15-16,0 0 17 15,0 0-42-15,0 0 6 16,0 0-1-16,0 0-6 0,0 0 6 16,0 0-8-16,0 1 0 15,-1 8-12-15,-4 5 12 16,1 2 0-16,0 0-6 15,1-2-8-15,3-2-19 16,0-7-115-16,0-5-94 16</inkml:trace>
  <inkml:trace contextRef="#ctx0" brushRef="#br0" timeOffset="140129.7748">6546 10086 481 0,'0'0'24'16,"0"0"3"-16,0 0-27 16,0 0 9-16,0 0-30 15,0 0 42-15,-92 20 6 16,80-6-1-16,1 1-24 15,5 2 10-15,6-1-7 16,0-1-5-16,0 0 15 16,0-3-15-16,16 0 0 15,0 2 6-15,5 1-6 16,1-5-3-16,-2 1 3 16,1-1 3-16,-6 0 4 0,4-1-5 15,-4 1-2-15,-5-2 3 16,-2 3-1-16,-3 2 0 15,-5 1-2-15,0 6 0 16,0 1 37-16,-5 3-36 16,-7-2 20-16,-4 3 17 15,-1-5-33-15,0-2-5 16,3-3 9-16,2-2-1 16,6-3-16-16,6-2-35 15,0-6-128-15,0-2-185 16</inkml:trace>
  <inkml:trace contextRef="#ctx0" brushRef="#br0" timeOffset="150759.0371">9928 10193 182 0,'0'0'87'0,"0"0"-39"16,0 0 0-16,0 0 28 15,0 0-21-15,0 0 25 16,0 0-33-16,0 0-19 0,0 0 15 15,0 0-34-15,3 2 0 16,-3 2-9-16,0 0 2 16,2 3 5-16,-2-1-7 15,0-1 0-15,0-2 5 16,0-1 1-16,0-1-7 16,0 1 1-16,0 0 0 15,0-2-13-15,0 0 13 16,0 0-37-16,0 1 19 15,0-1-18-15,0 0 11 16,0 0 5-16,0 0 18 16,0 0-9-16,0 1 11 0,1-1 0 15,-1 2 5-15,0-1-5 16,0-1 0-16,0 0 11 16,0 1 3-16,0 1 47 15,0-1-57-15,0 2-2 16,0 0 18-16,0 0-20 15,0-1 1-15,0-2-1 16,0 0 5-16,0 0 0 16,0 0-5-16,0 0 0 15,0 0 10-15,0 0 1 16,0 0-8-16,0 0-3 16,0 0 11-16,0 0-16 15,0 0 5-15,0 0 0 0,0 0 7 16,0 0-5-1,0 0-2-15,0 0 0 0,0 0 4 16,0 3-21-16,0 1 17 16,0 3 0-16,0 0 4 15,0 1 0-15,0-1-8 16,0 0 4-16,0-2-11 16,-1 1 7-16,1 0-94 15,0-3-69-15,0-3-70 16</inkml:trace>
  <inkml:trace contextRef="#ctx0" brushRef="#br0" timeOffset="151412.8136">10167 10157 480 0,'0'0'5'0,"0"0"34"16,0 0-34-16,0 0 4 0,0 0 30 15,0 0 13 1,0-11-22-16,0 11-27 0,0 0 10 15,-3 0-16-15,-8 0 3 16,-3 1 0-16,-1 6 8 16,1 1-8-16,2 4 0 15,2 2 0-15,-2 1 5 16,1 3-9-16,5-2 4 16,3-2 0-16,3-4 4 15,0-3-4-15,0-4 0 16,0-2-5-16,6-1 10 15,7 0 2-15,2 0-7 16,2-9 2-16,3-3 4 16,-8-3-6-16,4 1 0 15,-7-1-1-15,-4 3 6 16,0 2 3-16,-3 1-8 0,-2 1 0 16,1 4 5-16,-1 1 0 15,0 2 14-15,0 1 20 16,0 0-30-16,0 0 16 15,0 0-25-15,2 2-12 16,1 14-1-16,0 7 19 16,1 3-6-16,1 3 29 15,-1 0-20-15,3-3 21 16,-2-1-29-16,0-1 1 16,0-4 7-16,-1-2-3 15,2-2-6-15,-1-5 0 16,1 0-4-16,3-3-54 0,5-5-57 15,5-3-181 1</inkml:trace>
  <inkml:trace contextRef="#ctx0" brushRef="#br0" timeOffset="152431.5641">13523 10263 357 0,'0'0'96'16,"0"0"-74"-16,0 0-22 16,0 0 0-16,0 0 19 15,0 0-8-15,0 2 12 16,0-2 7-16,0 0-5 16,0 0 24-16,0 0-40 15,0 0 7-15,0 0 6 16,4 0-7-16,2 0-6 15,2-7 0-15,-4 2 2 16,-1 3 8-16,-3 2 12 16,0 0 2-16,0 0 1 15,0 0-27-15,0 0-4 0,0 0-3 16,0 0-5-16,0 0 2 16,0 0 1-16,0 5 4 15,0-1-8-15,0-3 7 16,0 3-4-16,0-1-21 15,0 0-30-15,0-2-14 16,9-1-120-16,3-1-87 16</inkml:trace>
  <inkml:trace contextRef="#ctx0" brushRef="#br0" timeOffset="153015.9244">13942 10089 455 0,'0'0'14'16,"0"0"18"-16,0 0 5 15,0 0-13-15,0 0 21 16,0 0-2-16,-21-35-29 15,14 34 10-15,-5 1-23 16,-2 0 2-16,-3 0 0 16,-2 1 3-16,0 9-6 15,1 1 2-15,2 3 3 16,5 0-1-16,1 1-4 0,6-3 0 16,2 0 3-16,2-3 1 15,0-1-6-15,0-3 2 16,12-3 0-16,1 0 5 15,7-2-2-15,-1 0-3 16,1 0 9-16,-4-6 3 16,-3-4-11-16,-1 1-1 15,0-2 3-15,-6 2 4 16,0 1-7-16,-4 5 0 16,-2 0 18-16,0 3-18 15,0 0 13-15,0 0 0 16,0 0-6-16,0 0-14 0,0 3-5 15,0 12 12-15,0 7 22 16,1 3-2-16,1-1-7 16,1-1-2-16,0-1-5 15,0-2 8-15,2-1-14 16,0 0 0-16,3-2 8 16,-1 0-5-16,5-4-6 15,1 0-67-15,7-5-37 16,-1-8-173-16</inkml:trace>
  <inkml:trace contextRef="#ctx0" brushRef="#br0" timeOffset="154770.7198">17191 10161 6 0,'0'0'95'0,"0"0"-45"16,0 0-33-16,0 0-4 15,0 0 3-15,0 0-3 16,0 0 0-16,0-19 13 15,0 17 5-15,0 1 13 16,0-1 26-16,0 2-16 16,0 0 16-16,0 0-19 15,0 0 11-15,0 0-15 0,0 0-37 16,0 0 14-16,0 0-24 16,0 7-8-16,0 9 8 15,1 5 41-15,2 3-7 16,0 0-16-16,0 1-15 15,2 1 21-15,-2-4-9 16,0 0-9-16,1-3 12 16,-3-5-10-16,0-2-2 15,1-3-6-15,-2-3 2 16,2-4 9-16,-2 1-11 16,0-3-15-16,0 0 11 15,0 0-48-15,3 0-3 16,3-17-91-16,2-5-313 0</inkml:trace>
  <inkml:trace contextRef="#ctx0" brushRef="#br0" timeOffset="155035.6115">17368 10271 482 0,'0'0'112'16,"0"0"-43"-16,0 0-66 16,0 0 24-16,0 0 36 0,0 0-7 15,0 0 14 1,2 0-70-16,-2 0 6 0,0 0-17 16,0 0 11-16,0 0-25 15,0 0-17-15,1 0-42 16,1 0-26-16,2 0-142 15,2 0-89-15</inkml:trace>
  <inkml:trace contextRef="#ctx0" brushRef="#br0" timeOffset="161002.8312">17046 10328 339 0,'0'0'107'0,"0"0"-60"16,0 0-38-16,0 0 35 0,0 0 10 16,0 0 5-1,0 0-40-15,0-3-18 16,0 3 13-16,0 0-14 0,0 0 0 15,0 0 10-15,1 0-5 16,-1 0-2-16,0-1 0 16,0 1-3-16,2-2 59 15,-2 1-27-15,0 1-8 16,0-3 19-16,0-1-25 16,0 1 8-16,0 2-26 15,0-1 2-15,0 2 19 16,0 0-21-16,0 0 0 15,0 0 1-15,0 0 1 16,0 0-4-16,0 0 1 16,0 0-1-16,0 0-16 0,0 0 12 15,0 3-13-15,0 7-15 16,3-1-22-16,2 0-8 16,3-2-62-16,0-5-97 15,-1-2-114-15</inkml:trace>
  <inkml:trace contextRef="#ctx0" brushRef="#br0" timeOffset="161553.1579">17165 10090 256 0,'0'0'25'16,"0"0"-8"-16,0 0 9 15,0 0-18-15,0 0 43 16,0 0 11-16,0-9-42 16,0 9 14-16,0 0-34 15,0 0 1-15,0 0 5 0,0 0-6 16,0 0-10-16,0 0-14 15,0 0-60-15,0 3 55 16,0 0-78-16</inkml:trace>
  <inkml:trace contextRef="#ctx0" brushRef="#br0" timeOffset="162502.6672">17107 10084 248 0,'0'0'122'0,"0"0"-65"15,0 0-55-15,0 0 30 16,0 0 13-16,0 0 17 16,-1 0-7-16,1 0-35 15,10 0 22-15,11 0-18 16,3 0-1-16,0-2 12 0,0-1-35 16,0 0 0-1,-1 2 11-15,-2 1 0 0,-4 0-12 16,-3 0 1-16,-4 0 0 15,-4 0-5-15,-2 2 5 16,-1 8-4-16,-3 4-10 16,0 0 14-16,0 6 0 15,-1 2 3-15,-11 4-3 16,-6 1 35-16,1 2-34 16,-4 0 5-16,5 0 22 15,-2 2-19-15,4-4 24 16,1-6-33-16,6-4 0 15,-1-4 29-15,3-1-28 16,3-5-1-16,-1-2 0 16,3-5 11-16,0 2-16 0,0-2 5 15,0 0-43 1,0 0 33-16,0 0-49 0,0 0-7 16,3-2-34-16,10-11-134 15,1-6-145-15</inkml:trace>
  <inkml:trace contextRef="#ctx0" brushRef="#br0" timeOffset="162906.7211">17549 10048 381 0,'0'0'84'16,"0"0"-54"-16,0 0-6 15,0 0 59-15,0 0-44 16,0 0-1-16,3-5-27 16,-2 5-9-16,1 5 7 15,-1 12 1-15,1 5 21 16,1 4 32-16,-3 3-41 15,1-3 21-15,1-1-21 16,-2-2-9-16,3-2 21 16,-2-1-31-16,0-3 3 15,3-3 6-15,-3-1-9 0,1-4-3 16,0-3 3-16,-1 3 2 16,1-4 2-16,0 3-7 15,-1-3-61-15,2 0 27 16,-1 0-112-16,2-3-29 15,0-2-193-15</inkml:trace>
  <inkml:trace contextRef="#ctx0" brushRef="#br0" timeOffset="170409.1331">18089 13034 150 0,'0'0'110'0,"0"0"-69"0,0 0-6 15,0 0-12-15,0 0 26 16,0 0 32-16,0 0-43 16,0 0-26-16,3 0 38 15,-3 0-43-15,0 0 13 16,2 0 0-16,0 0-18 16,1 0 10-16,5 0-12 15,4 0 0-15,5 2 3 16,7 1 9-16,6-1-8 15,2 0 1-15,6 3 2 16,6 0-6-16,3-1-1 16,1-2 0-16,-3 1 10 15,-2 0-7-15,-4-1-3 0,-5 3 0 16,-6-5 4-16,-4 1-13 16,-9 2 9-16,-4 0 0 15,-6 0 13-15,-3-1-12 16,-2-2-2-16,0 3-5 15,0-3 6-15,0 2-2 16,0-2 0-16,0 0 2 16,0 0-8-16,0 0 17 15,0 0-16-15,0 0 7 16,0 0-32-16,0 0 4 0,1 0-16 16,-1 0-5-1,0 0 11-15,0 0-52 0,0 0 16 16,0 0 22-16,0 0-29 15,0 0-49-15</inkml:trace>
  <inkml:trace contextRef="#ctx0" brushRef="#br0" timeOffset="172322.5076">4967 13866 187 0,'0'0'13'0,"0"0"-1"16,0 0-4-16,0 0-8 15,0 0 35-15,0 0 10 0,-3 0-22 16,3 0 22-16,0 0-23 16,0 0-3-16,0 0 37 15,5 0-35-15,4 0-1 16,1 0 8-16,4 0-26 16,2 6 11-16,2-2-10 15,6 3-3-15,1 1 13 16,2-2-13-16,1 3 0 15,-1-1 9-15,0-1-7 16,-3-2 4-16,4-2-3 16,-1-2-3-16,-5 0 18 15,-6-1-18-15,0 0-3 16,-7 2 2-16,-4-1 1 16,0 3 0-16,-4-3-5 0,-1 1 5 15,0-2 1-15,0 3-1 16,0 1 0-16,0 1-3 15,0 2 11-15,0 0-18 16,2 3-11-16,0 0-98 16,2-2 25-16,2-6-251 15</inkml:trace>
  <inkml:trace contextRef="#ctx0" brushRef="#br0" timeOffset="178300.7752">6806 7978 107 0,'0'0'54'15,"0"0"5"-15,0 0-29 16,0 0 29-16,0 0-15 16,0 0 40-16,0 0-9 15,0 0-6-15,1-39-61 0,-1 37 21 16,0 2 8-16,0 0-17 15,0-1-20-15,0 1-15 16,-1 0 15-16,0 0-1 16,-2 0 1-16,-4 6 0 15,-4 8-15-15,3 5 42 16,-2 2-25-16,4 1 3 16,3-4-5-16,0-1 10 15,3-5-5-15,0-3-5 16,0-2 4-16,0-3 1 15,5-2 5-15,2-2-10 16,4 0 5-16,-1 0 16 16,2-6-20-16,-2-8-1 0,-4 1 17 15,-4-1-17 1,-2 2 6-16,0-1-6 0,0 4 1 16,-2-1-10-16,-6 5 5 15,0 3-2-15,-1 2-1 16,0 0-23-16,-3 7-40 15,2 17-81-15,-2 2-49 16,1 1-86-16</inkml:trace>
  <inkml:trace contextRef="#ctx0" brushRef="#br0" timeOffset="181670.6793">6141 9317 217 0,'0'0'43'0,"0"0"-9"15,0 0 10-15,0 0-24 16,0 0 31-16,0 0 0 15,0 0-50-15,0 0 4 0,-30-10-5 16,26 10 6 0,-2 6-9-16,-1 10 3 0,2 4 0 15,-3 6-4-15,1 4 13 16,-3 5-4-16,4 6 16 16,1 4-19-16,2 3 22 15,3 0-24-15,0-2 0 16,11-4-2-16,9-6 2 15,9-5-50-15,2-8-59 16,8-8-120-16</inkml:trace>
  <inkml:trace contextRef="#ctx0" brushRef="#br0" timeOffset="182128.2728">6947 9302 357 0,'0'0'58'16,"0"0"-58"-16,0 0 0 15,0 0 6-15,0 0-5 16,0 0-1-16,85 11 13 15,-72 6-11-15,-4 3 6 16,-2 3-4-16,-2 4-4 16,-5 1 10-16,0 2 4 15,0 3-1-15,-6 4-6 16,-9 2-1-16,-9 1 26 0,1 1-32 16,-3-4-91-16,-2 1 35 15,-2-6-184-15</inkml:trace>
  <inkml:trace contextRef="#ctx0" brushRef="#br0" timeOffset="185376.0141">1311 13362 151 0,'0'0'84'0,"0"0"5"0,0 0-86 15,0 0 1-15,0 0 36 16,0 0-23-16,0 0 21 16,-3 0 8-16,3 0-35 15,0 0 34-15,8 0-33 16,7 0 63-16,6 0 2 15,1-2-63-15,3 0-10 16,-2-3-4-16,1 1 19 16,4-1-16-16,-3 2-3 15,-1-4 0-15,-4 2 2 16,-4 1-2-16,-7 1 0 0,-6 2-7 16,-3-1 20-16,0-1-37 15,0-2 5-15,-11 1-62 16,-8-3 14-16,-2 4-14 15,-4 0 16-15,1-3 60 16,6 1 5-16,5 2 2 16,2-2-2-16,7 4 0 15,1-2 17-15,3 3-5 16,0 0 9-16,0-3-21 16,0 3 4-16,0 0-15 15,7 0 11-15,8 0 0 16,3 0 5-16,-4 0-5 15,5 5 0-15,-6 7-2 0,-1 3 9 16,-3 6-7-16,-3 2 0 16,-5 5 0-16,-1 1 8 15,0 3 5-15,-2 1-11 16,-12 1 3-16,2 0 7 16,3 3-24-16,2-5-66 15,7-2-237-15</inkml:trace>
  <inkml:trace contextRef="#ctx0" brushRef="#br0" timeOffset="186915.0733">812 15219 337 0,'0'0'26'16,"0"0"9"-16,0 0-12 15,0 0 4-15,0 0-27 16,0 0 7-16,-9 0 29 15,9 0-36-15,0 0 0 16,10 0 11-16,5 0-8 16,9 0 37-16,0 0-23 15,4 0-12-15,1 0 11 16,-1-3-5-16,-3 0-11 0,-4-1 8 16,-1-1-8-16,-4-2 8 15,-7 2-8-15,0-3-1 16,-5 3-22-16,-4-2 23 15,0-2-5-15,0 0-6 16,-15-1-37-16,-7-1-19 16,-5-1-11-16,0 0 61 15,-1 1 17-15,4 1 3 16,5 1-1-16,5 0 15 16,4 4-3-16,7 1 7 15,0 2-21-15,3 1 0 16,0 0-7-16,3-2-13 15,15 0-6-15,7 3 26 0,0 0 2 16,-2 0 7-16,1 14-9 16,-8 4 1-16,-1 2-3 15,-6 1 2-15,-3 3 0 16,-3 0 4-16,-3 1-4 16,0 4 14-16,-9-1-14 15,-6 1 4-15,4 1 6 16,-2-2-10-16,3 0-8 15,5-3-40-15,2-7-197 16</inkml:trace>
  <inkml:trace contextRef="#ctx0" brushRef="#br0" timeOffset="189286.2483">18268 15071 144 0,'0'0'127'16,"0"0"-111"-16,0 0 9 15,0 0 26-15,0 0 16 0,0 0-10 16,0 0-9-16,-9-5-1 16,9 5-1-16,0 0-32 15,0 0 0-15,0 0-14 16,0 0 6-16,4 0-12 16,17 0 16-16,10 0-10 15,6 2 37-15,6-1-34 16,0 3 16-16,-1-2-19 15,1 1 8-15,-4088-2-2 16,8160 0-6-16,-4090 2-1 16,-8-2 1-16,-9 2 0 15,-5-2 1-15,-3 1-1 16,0-1 0-16,0 1-3 16,0-2 3-16,0 2 0 0,-1-2-4 15,-9 0 4-15,-2 3-13 16,0-1-50-16,-3-2-52 15,0 0-94-15</inkml:trace>
  <inkml:trace contextRef="#ctx0" brushRef="#br0" timeOffset="194266.8754">15301 7816 28 0,'0'0'317'0,"0"0"-297"16,0 0 3-16,0 0-11 16,0 0-4-16,0 0 11 15,0 0-12-15,84-16 35 16,-53 9-20-16,10 0 25 15,3 2-41-15,9 1-2 16,1 2 35-16,-1 1-39 16,3 1 1-16,-4 0-6 15,-1 0 5-15,-3 0 0 16,-4 0 0-16,-3 0 14 0,-5 0-17 16,-5 0 3-16,-6 0 0 15,-3 0 6-15,-6 0-6 16,-5 1 0-16,-5-1 1 15,-4 2 7-15,-1-1 5 16,-1-1-13-16,0 1 0 16,0-1 27-16,0 0-21 15,0 0-5-15,0 0-2 16,-4 0 16-16,1 0-12 16,-2 0-3-16,1 0-23 15,-3 0-40-15,-3 0-122 16,-7 0-215-16</inkml:trace>
  <inkml:trace contextRef="#ctx0" brushRef="#br0" timeOffset="198095.6532">5395 16126 36 0,'0'0'25'16,"0"0"-25"-16,0 0-1 15,0 0 1-15,0 0 6 16,0 0 31-16,-32-25 11 15,27 22 2-15,5 3 5 16,-3-2-42-16,3 2-8 16,0 0 4-16,0-1-7 0,0 1 1 15,0 0-3 1,0 0 0-16,0 0 0 0,0 0 6 16,0 0-6-16,0 0 0 15,0 0 0-15,0 0 0 16,0 0 0-16,0 0 2 15,8 0-12-15,5 4 11 16,2 1-1-16,6 2 14 16,1-5-8-16,8 3 13 15,4-2-19-15,8 2 6 16,0-2 2-16,7-1-2 16,0-2-6-16,-4 0 0 15,-3 0 3-15,-2 0 4 16,-6 0-7-16,-4 0 2 15,-5 0 0-15,-3 0-2 0,-6 0 0 16,-7 0 0-16,-2 3 0 16,-4 6-2-16,-3 0-9 15,0 7-6-15,0 0 0 16,-3 2-145-16</inkml:trace>
  <inkml:trace contextRef="#ctx0" brushRef="#br0" timeOffset="198705.7108">6911 16297 465 0,'0'0'17'16,"0"0"39"-16,0 0 9 16,0 0-33-16,0 0-25 15,0 0-5-15,-9-4 12 16,27 4-14-16,9-2 0 15,10 2 24-15,0 0-12 16,2-1-6-16,-2-1-6 16,-1 0 0-16,-2-1 6 0,-4 1-6 15,-4 0 6 1,-6 0 1-16,-5 1-2 0,-9-1 0 16,-4 2-5-16,-2 0 0 15,0 0 9-15,0 0-9 16,0 0 0-16,0 0 3 15,0 0-2-15,0 0-2 16,0 0 1-16,0 0-16 16,0 0-35-16,0 6-105 15,0 0-77-15</inkml:trace>
  <inkml:trace contextRef="#ctx0" brushRef="#br0" timeOffset="199228.5903">9995 16431 681 0,'0'0'14'16,"0"0"-14"-16,0 0 0 15,0 0 0-15,0 0 4 16,0 0-4-16,74-12 1 15,-45 12-8-15,0 2 14 16,3 5-5-16,3 1-2 0,-2 1-7 16,0 2 6-16,2-2-19 15,-4 3-36-15,1 0-24 16,-6-3-98-16,-3-1-137 16</inkml:trace>
  <inkml:trace contextRef="#ctx0" brushRef="#br0" timeOffset="207995.693">21913 12029 180 0,'0'0'145'0,"0"0"-73"15,0 0-32-15,0 0-1 16,0 0 19-16,0 0-22 15,0 0-16-15,0 0 25 16,0-24-25-16,0 24-2 16,0 0-18-16,10 0-2 0,6 0-3 15,4 0 10 1,7 0-5-16,4 0 0 0,2 2 1 16,5 6 4-16,0 2-5 15,6-1 0-15,-2 3-5 16,0 4 8-16,0 2-3 15,-1 3 0-15,0 1 14 16,-1 2-29-16,0 0 15 16,3-1 0-16,-3 4 12 15,2-1-12-15,4 0-1 16,3 3-9-16,1-1 6 16,1 3-9-16,0 1 11 0,-1 1-11 15,-4 5 12 1,-4 2 2-16,0 3-2 0,-2 3 1 15,-3 0 0 1,-3-1-8-16,-1-3 8 0,-3-3-3 16,0 0-3-16,-3-1 8 15,-2 1-4-15,0 0 0 16,0-1 2-16,0-1 0 16,0-1 0-16,1 3 0 15,0-3 4-15,-2 1-4 16,-1-1 0-16,-4 2-6 15,-1-1 16-15,-2-1-3 16,0-1-7-16,-4 0-6 16,0 1 6-16,-3-4 3 15,-1-1-3-15,-1-2-8 16,2-3-38-16,0-1-9 16,-1-2-54-16,-1-5-50 0,0-2-81 15</inkml:trace>
  <inkml:trace contextRef="#ctx0" brushRef="#br0" timeOffset="209127.8815">22563 12422 222 0,'0'0'4'0,"0"0"-2"16,0 0 43-1,81 3-37-15,-54 1 7 0,3 1 35 16,3 2-34-16,2 0 26 16,4 6-23-16,1 4-13 15,6 6 7-15,-2 8 0 16,-1 5-10-16,0 9-3 16,-4 6-9-16,1 6 9 15,-5 4-10-15,-4 4 21 16,-4 6-22-16,-5 1 8 15,-1 3 3-15,0 0 1 16,-1-3 3-16,0-1 8 16,2 1-12-16,0-5-1 15,0 0-5-15,0-2 12 16,-3 4-4-16,0-2-1 0,-3 0-1 16,-1-4-20-16,-2-3-126 15,-5-6-74-15</inkml:trace>
  <inkml:trace contextRef="#ctx0" brushRef="#br0" timeOffset="210942.7789">11138 4520 261 0,'0'0'56'0,"0"0"-46"16,0 0-6-16,0 0-4 15,0 0 8-15,0 0-4 16,0 0-3-16,-78 52-1 0,65-34 30 15,-2 8 4-15,-1 9 3 16,-1 7 12-16,-2 6-49 16,4 4 53-16,-3 2-46 15,3 3 1-15,2 3-1 16,2 1 3-16,6-1-4 16,5-2-6-16,0-2 5 15,0-1-21-15,14 1 16 16,7-3 0-16,3-2-11 15,1 0 11-15,9-2-11 16,1-4-55-16,3-4-60 16,3-9 71-16,-3-8-196 15</inkml:trace>
  <inkml:trace contextRef="#ctx0" brushRef="#br0" timeOffset="220823.9542">12245 4468 308 0,'0'0'83'0,"0"0"-47"15,0 0-34-15,0 0 84 16,0 0-69-16,0 0 44 0,-5-15 1 16,5 15-28-16,0 0 1 15,0 0-35-15,0 0 0 16,0 0 5-16,0 0-5 15,0 10-10-15,0 11-3 16,2 6 26-16,8 10-26 16,2 8 13-16,1 8 0 15,0 6 4-15,-2 2-4 16,-2-2 0-16,-1 3 2 16,-5 7 1-16,-3 3-6 0,0 2-3 15,0 1 6 1,-8 0-12-16,-8-2 12 0,-4-3-10 15,-2 0 0-15,-2-4-20 16,0 3 21-16,-5 1-90 16,-1 5-119-16,-7-4-99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38:41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9478 8146 174 0,'0'0'33'0,"0"0"61"15,0 0-48-15,0 0-35 16,0 0 13-16,0 0 83 16,0 0-31-16,0 0-25 0,0-58-33 15,0 54-10 1,0 1 87-16,0 0-71 0,0 3-10 16,0-3 4-16,0 3-18 15,0 0 0-15,0 0-1 16,0 0 0-16,0 3-2 15,6 20-21-15,0 12 24 16,1 5 11-16,0 0-11 16,-1-3 0-16,1-7 6 15,-3-7 1-15,2-7-12 16,-1-6 5-16,-1-4 0 16,-3-3 1-16,0-3-1 15,1 0 0-15,0 0 8 16,2 0-7-16,2 0 7 15,8-3-8-15,1-10 2 0,4-4 12 16,-4 0-14-16,1 2-3 16,-2 2 2-16,1 4-41 15,-3 7-55-15,-2 2-49 16,-3 0-140-16</inkml:trace>
  <inkml:trace contextRef="#ctx0" brushRef="#br0" timeOffset="699.0633">9590 9087 87 0,'0'0'119'16,"0"0"-78"-16,0 0-3 16,0 0 37-16,0 0 15 15,0 0-34-15,0-24 7 16,0 24-22-16,0 0-1 0,0 0-15 16,0 0-25-16,0 0-13 15,0 10 2-15,0 7 11 16,5 4-13-16,0 0 13 15,-1 1 0-15,3-5 27 16,-1-4-27-16,-2-6 0 16,3-2 0-16,-4-3 5 15,0-2 7-15,3 0-6 16,2 0-6-16,11-13 37 16,2-8-23-16,-1-3-9 15,3 2-5-15,-2 3-6 16,-3 5 6-16,-2 1-52 15,-2 6-51-15,-1 4 14 0,-5 3-137 16</inkml:trace>
  <inkml:trace contextRef="#ctx0" brushRef="#br0" timeOffset="1868.0945">14024 8224 447 0,'0'0'59'0,"0"0"-41"0,0 0-15 16,0 0 8-16,0 0-11 16,0 0 0-16,0-5 8 15,0 5-5-15,0 0-6 16,0 7 5-16,3 7-2 15,1-1 8-15,2 3-8 16,1-2 0-16,-3-3 18 16,2 1-16-16,0-3-3 15,-2-1 2-15,1 1 0 16,-2-5 5-16,0 1-6 16,1-2 0-16,-1-2 13 15,0-1-6-15,5 0-7 16,-1 0 22-16,8-3 45 15,5-12-13-15,0-5-53 16,0-1 0-16,-2 1-1 0,-1 1-9 16,-1 7-50-1,-2 5-70-15,-5 5-91 0,-4 2-81 16</inkml:trace>
  <inkml:trace contextRef="#ctx0" brushRef="#br0" timeOffset="2445.1722">14088 9113 403 0,'0'0'67'0,"0"0"11"0,0 0-2 15,0 0-64-15,0 0 0 16,0 0-17-16,-3-7 5 16,3 19 0-16,-1 5 6 15,1 0 0-15,0-1 13 16,0 0-19-16,0-1 0 15,0-3 22-15,4 1-17 16,1-5-5-16,-1 0 3 16,1-5 0-16,-5-3-3 15,1 0-3-15,1 0 3 0,5 0 20 16,5-2-5 0,3-11-12-16,6-5 5 0,-2 1-6 15,1-2 1-15,0 5-3 16,6-1-45-16,2 4-52 15,5 1-53-15,4 1-206 16</inkml:trace>
  <inkml:trace contextRef="#ctx0" brushRef="#br0" timeOffset="3314.1437">18119 8081 511 0,'0'0'16'16,"0"0"-15"-16,0 0 15 0,0 0-16 16,0 0 1-16,0 0-14 15,0 1 12-15,1 12 1 16,3-4 4-16,1 2-3 15,-3-5 2-15,3-1-3 16,-2-3 0-16,-1 1 21 16,-2-3-21-16,6 1 0 15,-2 0 1-15,5 1 6 16,0-2 48-16,0 0-39 16,3 0-4-16,-1 0 24 15,6 0-33-15,0 0-3 16,2-3 0-16,1 2-6 0,-2 1-102 15,-6 0-111 1</inkml:trace>
  <inkml:trace contextRef="#ctx0" brushRef="#br0" timeOffset="3795.6875">18334 9073 448 0,'0'0'33'16,"0"0"1"-16,0 0 40 16,0 0-36-16,0 0 31 15,0 0-34-15,0-28-35 16,0 28-6-16,0 0 6 16,0 13 0-16,0 1 1 15,0-1 10-15,0 1-11 16,0-4 7-16,1-4-7 15,3 0 0-15,-1 1 17 0,2-4-15 16,-2 0 0-16,3-3 17 16,3 0-19-16,4 0 12 15,8-2-2-15,2-12-6 16,6-3 15-16,2-2-19 16,1-3-4-16,-2 2-16 15,-3 4-73-15,-5-1-73 16,-3 3-132-16</inkml:trace>
  <inkml:trace contextRef="#ctx0" brushRef="#br0" timeOffset="6122.0517">10343 10054 432 0,'0'0'55'15,"0"0"0"-15,0 0-15 16,0 0-40-16,0 0 1 0,0 0 13 15,0-9-14-15,3 14-17 16,4 13 10-16,1 7 14 16,2 7 24-16,-1 0-3 15,1 1-24-15,0-4 43 16,-3-5-43-16,5-4-1 16,-3-5 7-16,-2-3-5 15,2-5 8-15,-6-3-13 16,0-3 0-16,-3 1 5 15,1-2-5-15,3 0 0 16,5-2 20-16,7-15-18 16,4-3-4-16,5-1-21 15,0 3-94-15,0 5 0 16,4 6-191-16</inkml:trace>
  <inkml:trace contextRef="#ctx0" brushRef="#br0" timeOffset="6961.4184">14075 10040 384 0,'0'0'125'0,"0"0"-67"0,0 0 38 15,0 0-50-15,0 0-34 16,0 0 11-16,0-14-23 16,0 14 4-16,0 0-3 15,3 0-1-15,0 17 0 16,4 9 3-16,-1 6 3 15,2 6 38-15,-1-3-40 16,3-2 4-16,2-4 26 16,2-4-34-16,2-5 8 15,4-4-3-15,-5-8-5 16,4-5 0-16,1-3 1 16,1 0 5-16,7-14 14 0,0-3-15 15,0-6-5-15,-1 0 6 16,0-1-6-16,-5 5-40 15,2 5-34-15,3 5 3 16,1 4-90-16,4 4-121 16</inkml:trace>
  <inkml:trace contextRef="#ctx0" brushRef="#br0" timeOffset="7643.4355">17843 9965 441 0,'0'0'71'16,"0"0"-2"-16,0 0-69 15,0 0-4-15,0 0-1 16,0 0 10-16,0 0 1 16,-3 83 43-16,1-60-43 15,2-5-1-15,0-1 1 16,0-5-4-16,2-1 22 15,5-5-21-15,6 1 8 16,3-5 12-16,3-2-5 16,5 0 10-16,2 0-24 15,6-1 6-15,0-10-7 16,4-3-3-16,0-1-20 16,-1-2-115-16,-6-2-90 0</inkml:trace>
  <inkml:trace contextRef="#ctx0" brushRef="#br0" timeOffset="11128.7281">549 11788 163 0,'0'0'352'0,"0"0"-280"15,0 0 38-15,0 0-98 16,0 0-12-16,0 0 12 0,0 0 0 15,0 0 20-15,-19 0-32 16,19 0 0-16,6 0-23 16,10 0 28-16,7 0-5 15,2 0 2-15,2 0 6 16,-2 0-2-16,-6 0-6 16,-5 0 0-16,-6-5 2 15,0-4 9-15,-6-1-11 16,2-3 0-16,-4-2-9 15,0-3 9-15,0-2-15 16,-14 1-27-16,0-1 28 16,-2 3-8-16,2 5 21 15,5 3-5-15,1 3 12 0,7 3-4 16,1 1-2-16,0 1 0 16,0 1-18-16,5 0-3 15,12 4 9-15,7 11 5 16,2 4 14-16,2 5-11 15,-4 1 4-15,-6 2 0 16,1 1-2-16,-8-1 2 16,-4 5-3-16,-5 4 3 15,-2 7-27-15,0 4-45 16,-8 1-102-16,-14-1-151 16</inkml:trace>
  <inkml:trace contextRef="#ctx0" brushRef="#br0" timeOffset="14728.6417">16544 11613 296 0,'0'0'30'16,"0"0"8"-16,0 0 26 16,0 0-47-16,0 0 30 15,0 0 19-15,0 0-42 16,-5 0 1-16,5 0-25 16,0 0 0-16,0 0-20 15,0 2 25-15,12 4-8 0,4 1 3 16,5 0 0-16,4 4-13 15,2-3 13-15,3 0 0 16,3-1 4-16,0 0 11 16,6-1-15-16,-2-3 0 15,-3-2 6-15,-2 1-7 16,-5-2 1-16,-4 1 0 16,-4-1 1-16,-5 0 8 15,-4 0-9-15,-7 0 0 16,-1 0 6-16,-2 0 1 15,0 0-7-15,0 0 0 16,0 1-15-16,0 2 13 0,0 0-77 16,0 2-70-1,-12-5-117-15</inkml:trace>
  <inkml:trace contextRef="#ctx0" brushRef="#br0" timeOffset="19281.9343">2239 12755 87 0,'0'0'62'15,"0"0"5"-15,0 0-7 16,0 0-15-16,0 0 73 16,0 0-84-16,0 0-2 15,-13-46 48-15,10 42-61 16,3 1 15-16,-2 3 27 16,2 0-59-16,0 0 11 15,0 0-13-15,0-1 0 16,0 1-6-16,0 0 6 0,0 0-13 15,0 0 11-15,0 0 2 16,0 1-1-16,8 4 1 16,4 0 0-16,1-3 5 15,2 2-5-15,4 0 0 16,2 0 4-16,-1 1 4 16,1-1-16-16,5 2 8 15,-6-1 0-15,-1 1 10 16,-4-3-10-16,-6 1 0 15,-6-3-2-15,0 1 0 16,-3-2-3-16,0 0 5 0,0 0 0 16,0 0 1-1,0 0-1-15,0 0 0 0,0 1-4 16,0 2-8-16,0 3-80 16,0 5-84-16,0 0-7 15,0-2-53-15</inkml:trace>
  <inkml:trace contextRef="#ctx0" brushRef="#br0" timeOffset="19829.7307">4244 12903 494 0,'0'0'31'0,"0"0"-31"15,0 0-51-15,0 0 38 16,0 0 13-16,0 0-6 0,70 7-1 15,-43-3-1-15,7 4-25 16,-1-3-168-16</inkml:trace>
  <inkml:trace contextRef="#ctx0" brushRef="#br0" timeOffset="20759.4947">7794 12664 205 0,'0'0'57'16,"0"0"17"-16,0 0 73 15,0 0-130-15,0 0 14 16,0 0 55-16,-15-24-53 16,15 24 1-16,0 0-34 15,0 0 0-15,0 0-9 16,0 0 9-16,6 0 0 15,9 0-2-15,6 0 9 16,5 0-2-16,3 0-5 0,2 0 0 16,0 0 7-1,2 0-7-15,2 0-25 0,-2 0-35 16,-1 3-66-16,-5 1-81 16</inkml:trace>
  <inkml:trace contextRef="#ctx0" brushRef="#br0" timeOffset="21159.6787">8871 12724 528 0,'0'0'4'16,"0"0"-4"-16,0 0 4 15,0 0-12-15,0 0 8 16,0 0 0-16,70 0 12 16,-51-2-12-16,1 1 0 15,0-1 6-15,4 1-6 0,0 1-1 16,0 0-12-16,3 0-50 16,3-2-15-16,-3 2-76 15,-1-1-76-15</inkml:trace>
  <inkml:trace contextRef="#ctx0" brushRef="#br0" timeOffset="22482.0373">10483 12837 276 0,'0'0'101'16,"0"0"-52"-16,0 0-20 15,0 0-29-15,0 0 0 0,0 0 26 16,0 0-15-16,8-7-11 16,1 7 26-1,2 0-12-15,4 0 29 0,3 0-8 16,-1 0-25-16,1 0 39 16,-3 0-44-16,-1 0-2 15,-2 0 12-15,-1 0-11 16,-4 0 4-16,-3 0-8 15,0 0 0-15,-1 0-14 16,-2 0 14-16,2 5-9 16,1 2-38-16,1 5-51 15,-5-2-131-15</inkml:trace>
  <inkml:trace contextRef="#ctx0" brushRef="#br0" timeOffset="24199.1671">17587 12766 308 0,'0'0'66'0,"0"0"5"15,0 0 4-15,0 0-12 16,0 0-1-16,0 0-27 15,-6-1-33-15,6 1 38 16,0 0-40-16,0 0 0 16,0 0-4-16,0 3 15 15,16 4-14-15,4 5 3 16,7 0 0-16,4-3 10 0,4 1-1 16,8-4-7-16,3 0 27 15,2-2-28-15,3-3 25 16,-2-1-26-1,-1 0 6-15,-2-1 7 0,-7-9-13 16,-8 4 0-16,-11-3 22 16,-7 5-21-16,-8 2 10 15,-4 0-11-15,-1 0 4 16,0 0 27-16,0 1-31 16,0-1 0-16,1 0-8 15,-1 1 21-15,0 0-26 16,0 0 7-16,0-1-55 15,2 2-10-15,-2-4-125 0,0-4-255 16</inkml:trace>
  <inkml:trace contextRef="#ctx0" brushRef="#br0" timeOffset="32057.4815">478 13682 35 0,'0'0'21'15,"0"0"-5"-15,0 0 61 0,0 0-1 16,0 0-37-16,0 0-27 16,0 0 39-16,-33-20 38 15,28 17-59-15,2 2-18 16,2 0-3-16,1 1 5 16,0 0-13-16,0 0-1 15,0 0 0-15,0 0-6 16,0 0 6-16,0 0-4 15,0 0 4-15,0 0-2 16,-2 0-7-16,2 0 8 16,0 0 1-16,0 0 10 15,0 0-7-15,0 0 13 0,0 0 1 16,0 0-8 0,0 0 0-16,0 0-9 0,0 0 0 15,0 0-8-15,6 0 8 16,5 0 0-16,8 2 16 15,2 1-16-15,0-3 33 16,7 0-30-16,1 0-1 16,-5 0 34-16,4 0-35 15,-6-4 9-15,-5-1-10 16,-6 2 4-16,-5 1 7 16,-4 0-11-16,-2 2 0 15,0 0-9-15,0-3 9 16,0 1-49-16,-9-2-106 15,-15-4-197-15</inkml:trace>
  <inkml:trace contextRef="#ctx0" brushRef="#br0" timeOffset="32394.3238">470 13514 337 0,'0'0'100'16,"0"0"-21"-16,0 0-74 15,0 0 8-15,0 0-13 16,0 0-7-16,8-5 0 16,12 5 12-16,5 0-5 15,4 0 3-15,-1 0 1 16,-6 2 6-16,3 7-10 16,-9 3 0-16,1 2-3 0,-4 4 3 15,-1 0 0-15,-6 1 0 16,-4 3 2-16,-2 1-5 15,0 3 3-15,0 3 0 16,-5-1 20-16,-6-2-8 16,1 1-5-16,1-1 11 15,4-4-14-15,1-1 8 16,4 2-12-16,0-1-15 16,3-2-21-16,15-2-167 15</inkml:trace>
  <inkml:trace contextRef="#ctx0" brushRef="#br0" timeOffset="36991.8296">13037 6810 333 0,'0'0'22'0,"0"0"33"15,0 0-22-15,0 0 2 16,0 0 43-16,0 0 8 16,0 0-39-16,0 0-3 15,-6-36-23-15,4 36 36 16,2 0-57-16,-1 0 0 15,-1 0-17-15,2 9 9 16,0 11-2-16,0 11 6 16,0 5 8-16,0 3 6 15,0-3-10-15,0-3 0 16,5-8-2-16,2-7 6 0,-1-6-4 16,0-7 0-16,0-3 10 15,-3-2-22-15,1 0 19 16,6 0-7-16,6-6 70 15,5-11-45-15,4-4-2 16,4-5-23-16,-3 0-33 16,3 1 14-16,-1 5-108 15,-1 4-30-15,-1 5-106 16</inkml:trace>
  <inkml:trace contextRef="#ctx0" brushRef="#br0" timeOffset="37949.6862">17201 6796 80 0,'0'0'296'15,"0"0"-205"-15,0 0-57 16,0 0-24-16,0 0 26 16,0 0-35-16,0-10-1 15,0 10 0-15,0 0 5 16,0 0-19-16,0 5 13 16,3 6 1-16,0 0 18 15,0 1-18-15,3 1 0 0,-4 2 5 16,3 0 4-1,-1-1 4-15,0-1-11 0,2-1-2 16,-1-3 18-16,0-1-12 16,1-3-6-16,-1 0 0 15,1-3 7-15,4-2 2 16,1 0-2-16,7 0 5 16,6-3 74-16,5-13-86 15,7-4-11-15,1-2 9 16,1-3-15-16,1 3-18 15,-2 4-95-15,-1-1-46 16,-4 7-67-16</inkml:trace>
  <inkml:trace contextRef="#ctx0" brushRef="#br0" timeOffset="41925.2819">14685 13965 217 0,'0'0'92'15,"0"0"29"-15,0 0-19 16,0 0-89-16,0 0 60 16,0 0 26-16,0 0-84 15,-3-56 26-15,3 55-28 16,0-1 19-16,0 2-32 15,0 0 0-15,0 0-16 16,0 0 11-16,0 0 3 16,0 15-7-16,3 2 15 0,3 3-17 15,1 0 11 1,-1-1 0-16,2-1 3 0,-2-3-2 16,2 0-1-16,-1-4 10 15,-2-5-5-15,-1-1-5 16,0-3 0-16,-2-1 0 15,2-1 20-15,2 0-18 16,6 0 35-16,4-11-16 16,1-5-1-16,0 1-7 15,-4 1-13-15,0 1 2 16,-3 1-11-16,1 1 9 16,-1 1-15-16,1 3-28 15,-1 1-28-15,3 2-25 16,1 3-80-16,-1 1-41 0</inkml:trace>
  <inkml:trace contextRef="#ctx0" brushRef="#br0" timeOffset="47393.5094">19531 14157 139 0,'0'0'98'0,"0"0"-77"16,0 0 7-16,0 0 26 15,0 0-20-15,0 0 52 16,0 0-39-16,0-23 9 16,0 23-4-16,0 0-44 15,0 0 8-15,0 0-16 16,0 0 0-16,0 0-8 0,0 0 8 15,0 0-13-15,0 6 11 16,0 8-11-16,0-2 13 16,0 4 0-16,0-1 8 15,0-3-5-15,0 1-3 16,0-3-3-16,1-1 3 16,1-4 2-16,0-2-1 15,-2-1-1-15,1-1 0 16,-1-1 10-16,2 0 9 15,-1 0-4-15,2 0 36 16,6 0-35-16,-2-1-2 16,1-5-14-16,4-1 0 15,-4 0-7-15,2 1-18 16,0 2-40-16,3 1 0 0,0 0-97 16,-2 0-29-16</inkml:trace>
  <inkml:trace contextRef="#ctx0" brushRef="#br0" timeOffset="49193.6875">21780 14021 87 0,'0'0'43'0,"0"0"31"15,0 0-26-15,0 0 28 16,0 0-14-16,0 0 14 15,0 0-36-15,-9 0-40 16,9 0 0-16,0 0-4 16,8 0 11-16,11 7-2 15,8 1-5-15,9-1 0 16,4 1-1-16,2 0 1 16,3 2 0-16,0-3-1 15,-1 1 14-15,-2-1-17 16,1-2 4-16,-4-1 0 15,-3-1 8-15,-6-1-6 0,-2 0 13 16,-6-1-15-16,-7 0 8 16,0-1-3-16,-7 0-4 15,-5 1-1-15,1-1 1 16,-4 2 7-16,0-1-8 16,0 1 0-16,0-2 17 15,0 0-26-15,0 0 9 16,0 3-32-16,0-1-81 15,0 3 20-15,0-5-139 16</inkml:trace>
  <inkml:trace contextRef="#ctx0" brushRef="#br0" timeOffset="53424.8695">1471 13989 223 0,'0'0'48'16,"0"0"65"-16,0 0-34 15,0 0-42-15,0 0-29 16,0 0 35-16,0 0 70 0,-16-11-103 16,16 11 0-1,0-1 5-15,0 1-7 0,0 0-16 16,0-2 8-16,8 2 0 16,5 0-9-16,10 0 9 15,1 0 0-15,4 0 12 16,2 0-12-16,0 0 2 15,-5 0-2-15,-2-4 2 16,-2 1 0-16,-8-3-2 16,-1-1 0-16,-6 2-6 15,2-2 15-15,-4 2-9 16,-4-4 0-16,0-4-24 16,0-1-12-16,0 0-50 15,-16 0 3-15,-1 1 68 16,-5 6-84-16,-4 0 33 0,-2 4 25 15,6 3-2 1,1 0 43-16,7 0 19 0,3 0 6 16,9 0 19-16,2 0 14 15,0 0-19-15,0-2-39 16,0 1 11-16,13-1-16 16,11-3 9-16,6 4-4 15,6-3 0-15,0 4 10 16,-5 0-10-16,-3 0 0 15,-4 3 0-15,-7 7 1 16,-2 2-1-16,-6 2-1 16,-3 1-12-16,-6 6 17 0,0 2-8 15,0 5 4-15,-15-2 0 16,1 1 38-16,4-5-38 16,4-1 8-16,4-1-18 15,2 2 0-15,0-5-63 16,0-2-192-16</inkml:trace>
  <inkml:trace contextRef="#ctx0" brushRef="#br0" timeOffset="63759.6316">567 15448 161 0,'0'0'443'0,"0"0"-443"0,0 0-22 16,0 0 22-16,0 0 0 16,0 0 8-16,0 0 18 15,106 5 20-15,-67-5-22 16,-3 0 13-16,-2-6-37 15,-4 0 8-15,-8-2 2 16,-3 0-9-16,-5-1 2 16,-8 1-6-16,0-3 2 15,-6-3 0-15,0-3 0 16,-9 1-56-16,-7 2 50 16,-4 1-11-16,-1 3 18 0,2 2 21 15,4 1-15-15,3 0 7 16,3 2-13-16,6 2 0 15,3 2 14-15,0-1-14 16,0 2-14-16,3 0-25 16,12 0 39-16,12 0 4 15,1 0-4-15,3 6 3 16,1 6 14-16,-7 1-5 16,2 3-12-16,-6 4 22 15,-2 4-13-15,-4 5 2 16,-6 1 1-16,-6 4-8 15,-3 0 33-15,0 1-23 16,-10-6 1-16,-1-4 15 0,1-3-22 16,1-3 1-16,3-2-9 15,6-4-45-15,0-3-2 16,0-5-105-16,3-5-157 16</inkml:trace>
  <inkml:trace contextRef="#ctx0" brushRef="#br0" timeOffset="65889.0823">9848 15187 371 0,'0'0'178'0,"0"0"-121"15,0 0-45-15,0 0-7 16,0 0-5-16,0 0-2 16,0 0-2-16,-6 5-10 15,25-5 13-15,8 0-8 16,6 0-32-16,6 0-71 16,1 0-124-16</inkml:trace>
  <inkml:trace contextRef="#ctx0" brushRef="#br0" timeOffset="66126.4056">10628 15118 542 0,'0'0'0'0,"0"0"-53"16,0 0 4-16,0 0 9 15,0 0 32-15,106 27-59 16,-62-26-95-16</inkml:trace>
  <inkml:trace contextRef="#ctx0" brushRef="#br0" timeOffset="66995.0254">16047 15187 327 0,'0'0'3'0,"0"0"17"16,0 0-15-16,88 12 10 0,-57-11 61 16,3 0-37-1,2 2 10-15,4-3-14 0,-2 0-16 16,1 0 14-16,-4 0-33 15,1 0 6-15,-5-3-10 16,-7 1 4-16,-3 0-9 16,-7 1-19-16,-3 1-59 15,-8 0-52-15,-3 0-134 16</inkml:trace>
  <inkml:trace contextRef="#ctx0" brushRef="#br0" timeOffset="69662.4492">6442 17251 459 0,'0'0'94'0,"0"0"-13"16,0 0-20-16,0 0-33 0,0 0 9 15,0 0 0-15,-14-10-23 16,14 10 1-16,0 0-15 15,0 0-13-15,0 0 11 16,14 0-7-16,9 0 0 16,12 0 13-16,9 0-4 15,6-2 4-15,2 1 0 16,13-2-8-16,-1 2-26 16,0-1-5-16,3 2-71 15,-4-1-77-15,-4-6-172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40:01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8550 6656 94 0,'0'0'56'16,"0"0"-20"-16,0 0-28 16,0 0 1-16,0 0 64 15,0 0-51-15,0 0 14 16,0 0 26-16,30 21-24 16,-21-16 8-16,4 1-21 15,-1 0-21-15,3-1 47 16,3 0-48-16,1 1 11 15,8 0 29-15,4 2-31 16,5-2 9-16,2 4-21 16,2-1 6-16,0-1 16 15,-1 1-22-15,-2-1 0 0,0-3-3 16,-4 0 14-16,-6 1-11 16,-4-2 0-16,-6 2 10 15,-3-3-10-15,-3 1 0 16,-3 1-13-16,-6 0-23 15,1 3-73-15,-3-1-120 16</inkml:trace>
  <inkml:trace contextRef="#ctx0" brushRef="#br0" timeOffset="1856.7087">14044 2710 200 0,'0'0'44'0,"0"0"-43"15,16-96 63-15,-12 69 18 16,2-1-13-16,-1 0 7 15,-1 0-24-15,-1 6-25 0,0 0 84 16,0 8-93-16,-1 6 14 16,-2 4 17-16,1 2-15 15,-1 2 1-15,0 0-35 16,0 0-31-16,3 21 8 16,-1 17 4-16,1 16 19 15,-2 5 38-15,-1 3-28 16,0-6 21-16,0-8-31 15,5-4 0-15,2-13 15 16,2-4-15-16,0-6 0 16,-1-6 3-16,-1-5-1 15,0-6 13-15,-4-1-15 16,2-2 0-16,-4-1 8 16,2 0-8-16,5 0 0 15,4-3 21-15,3-11-14 0,5-9 3 16,1-3-10-16,-1-6 8 15,-2-1-1-15,-3-2-7 16,1-3 0-16,-4 2 0 16,1 2 12-16,-4 2-12 15,-3 1 0-15,-1 8 0 16,-3 5-19-16,3 2 19 16,-2 7-53-16,2-1-30 15,2 1-52-15,5 2 12 16,4-1-78-16,1-1-115 15</inkml:trace>
  <inkml:trace contextRef="#ctx0" brushRef="#br0" timeOffset="2299.2799">14442 3090 300 0,'0'0'49'0,"0"0"-30"15,0 0 56-15,0 0 70 16,0 0-110-16,0 0 4 0,28-30 20 16,-15 17-41-16,1-1 14 15,2-4-11 1,1 0-19-16,0-4 57 0,0 2-59 15,1-1 0-15,-3-2 19 16,0 0-13-16,-5-1-3 16,-5 4-3-16,-1 3 3 15,-1 5 3-15,-3 5-6 16,0 5 0-16,0 2 18 16,0 0-18-16,0 0 0 15,0 14-1-15,-7 12 9 16,7 3-23-16,0 4 15 15,0-4 0-15,18-7 2 0,7-6-2 16,6-8 0-16,10-7-2 16,5-1-62-16,-3-4 30 15,-2-14-153-15,-12-6-101 16</inkml:trace>
  <inkml:trace contextRef="#ctx0" brushRef="#br0" timeOffset="2697.4936">14039 3350 376 0,'0'0'46'0,"0"0"-46"16,0 0 0-16,0 0 93 15,0 0-42-15,0 0 1 16,-77 0 11-16,77 0-56 16,0 0 29-16,0 0-36 15,7 5 0-15,17 0 57 16,14-3-20-16,12-2 18 16,14 0-15-16,12-15-34 15,6-5 29-15,3-1-35 16,-1 0 3-16,-5 2-8 0,-8 1 6 15,-10 5-1 1,-8 4 0-16,-12 0 16 16,-5 5-24-16,-11 1 8 15,-5 3-65-15,-13 0-28 0,-7 6-32 16,-13 16-22-16,-33 8-2 16,-20 7-180-16</inkml:trace>
  <inkml:trace contextRef="#ctx0" brushRef="#br0" timeOffset="3252.8135">14018 3855 120 0,'0'0'2'15,"0"0"8"-15,0 0-7 16,0 0 48-16,72-78 37 16,-60 58-9-16,-2 2 53 15,0 0-59-15,-2 4-2 16,-3 3 25-16,-5 7-32 16,0 3 52-16,0 1-96 15,0 0-2-15,0 8-36 16,0 20 18-16,0 12 0 15,0 10 44-15,-2 2-41 0,0-3 50 16,1-8-53-16,1-5 0 16,0-10 12-16,0-5-12 15,3-6 0-15,3-7-4 16,3-2 17-16,-1-6-17 16,2 0 4-16,8-9 0 15,3-15 17-15,6-1-17 16,-4 5 0-16,-6 8-5 15,-7 9 16-15,-2 3-20 16,-2 0 9-16,4 13 0 16,4 10-15-16,-1 8 15 15,-3-2 0-15,2-3 2 16,3-3 8-16,0-6 5 16,6-7-15-16,4-4 0 15,5-6 16-15,6-2-16 0,4-18-1 16,3-14-6-16,-1-7-98 15,-7-8-70-15,-5 0-158 16</inkml:trace>
  <inkml:trace contextRef="#ctx0" brushRef="#br0" timeOffset="3616.6464">14613 4230 362 0,'0'0'71'0,"0"0"34"15,0 0-43 1,0 0-18-16,0 0 37 0,0 0-49 16,14 54 24-16,1-54-1 15,3-4-20-15,9-13 25 16,1-8-60-16,0-4 0 16,-3-2 5-16,-2-1 4 15,-8 4-9-15,-4 10 0 16,-5 6 3-16,-6 11 8 15,0 1-11-15,0 1 0 16,0 21-8-16,-4 11 21 16,-7 11 12-16,6 1 8 15,5-5-31-15,0-6 14 16,17-5-16-16,16-8 0 16,11-6-3-16,14-7 13 0,11-6-10 15,11-2 0-15,6-13-97 16,-5-19-125-16,-14-15-445 15</inkml:trace>
  <inkml:trace contextRef="#ctx0" brushRef="#br0" timeOffset="19901.0396">19895 7911 48 0,'0'0'40'15,"0"0"32"-15,0 0-8 16,0 0-14-16,0 0-6 16,0 0-12-16,0 0 15 15,33 12-10-15,-27-10-11 0,0-2 5 16,1 3-19 0,1 1 4-16,-1-1 4 0,2-1-8 15,-1 1-4-15,2 2-8 16,1-5 8-16,-3 2-3 15,1 0-5-15,-1-1 3 16,-2 2-8-16,1-2 14 16,1-1-9-16,-2 2 0 15,-2-2 2-15,2 1-6 16,-3-1 4-16,3 1 0 16,-3 1 2-16,0-2-1 15,-2 1-1-15,0-1 0 16,-1 1-17-16,0 2 16 0,0 2-43 15,0 0-5-15,0 1-45 16,0 2-4-16,0-5-23 16,0 1-35-16</inkml:trace>
  <inkml:trace contextRef="#ctx0" brushRef="#br0" timeOffset="20306.5174">19986 7928 24 0,'0'0'49'0,"0"0"0"0,0 0 17 16,0 0 21-16,0 0-53 16,0 0-4-16,-3-9 13 15,3 9-9-15,0 0 11 16,0 0-20-16,0 0-23 15,0 0 30-15,0 0-31 16,3 0 13-16,8 0 4 16,1 0-10-16,2-2 18 15,7 0-6-15,3-2 53 16,2 1-59-16,3 1-8 16,0-2-6-16,-3 2 0 15,1-1 6-15,-1 0 2 16,-7-1-8-16,0 1 0 0,-5 2 2 15,-5 0-2-15,-6-1-5 16,-3 2 4 0,0-1 1-16,0 1-6 0,0 0-61 15,0 0-54-15,0 0-40 16,-2 0-120-16</inkml:trace>
  <inkml:trace contextRef="#ctx0" brushRef="#br0" timeOffset="27792.4332">1353 10906 182 0,'0'0'120'16,"0"0"-97"-16,0 0-10 16,0 0-7-16,0 0-6 15,0 0 40-15,0 0 11 16,0 0 25-16,-4 2-56 16,4-2 4-16,0 0 14 15,0 0-36-15,0 0 4 16,0 0-6-16,0 0 13 15,0 0-28-15,0 0 15 16,6 3 0-16,8 0 3 16,3 3 1-16,5-1-4 0,-1-2 0 15,2-3 4-15,-1 0-3 16,2 0-1-16,-6 0 0 16,0 0-7-16,-6 0 16 15,-1-6-9-15,-6 1 0 16,-2-4 5-16,-3-2 6 15,0-1-11-15,-3-4 0 16,-13 0 8-16,-1 2-8 16,-2-1-3-16,1 5 0 15,0 1 3-15,6 4 0 16,0-1 0-16,5 5-1 16,2-2 1-16,2 3 1 15,3 0-1-15,0 0-2 16,0 0 2-16,0 0-16 15,0 0 10-15,8 0-1 0,4 4 0 16,4 7 13 0,-2-2-6-16,2 3 0 0,-4-2 0 15,-2 4-4-15,1 0 4 16,-5 2 0-16,-3 1-8 16,-3 0 14-16,0 2-10 15,0 3 4-15,-8 2 0 16,-7 3 8-16,-4 3-8 15,-2 1 0-15,6 2-5 16,3-1 5-16,11 0-2 0,1 0-1 16,8-2-81-1,15-7-73-15,7-6-125 0</inkml:trace>
  <inkml:trace contextRef="#ctx0" brushRef="#br0" timeOffset="30261.6764">14356 11107 51 0,'0'0'81'0,"0"0"-38"16,0 0 17-16,0 0-29 15,0 0 12-15,0 0-14 0,0 0-1 16,0-17 49-16,0 17-50 16,0 0 12-16,0 0 22 15,0 0-42-15,0 0 6 16,2 0-11-16,-2 0-12 16,3 0 0-16,-2 0-2 15,4 0 0-15,3 0 4 16,2 0 2-16,5 0-6 15,1 0 8-15,8 0-8 16,3 0 17-16,6 0-15 16,6 3-1-16,2 0 24 0,4 1-23 15,1 1-2 1,2 4 0-16,4-1 7 16,0 2-5-16,-2 1-2 0,-1-1 0 15,-3 0 6-15,-2 0-6 16,-4-3-2-16,0 0 2 15,-4 0 6-15,-2-1-6 16,-6-2-4-16,-2 1 4 16,-7-4 11-16,-4-1-11 15,-5 0 0-15,-5 0-1 16,-3 0 4-16,-1 0-10 16,-1 0 7-16,0 0 0 0,0 0 7 15,0 0-7 1,0 0 0-16,-8 2-4 0,1 5-43 15,-2 3-14-15,2-3-72 16,2-3-98-16</inkml:trace>
  <inkml:trace contextRef="#ctx0" brushRef="#br0" timeOffset="34000.9012">785 13040 288 0,'0'0'90'0,"0"0"-28"15,0 0-44-15,0 0 37 16,0 0-28-16,0 0 28 15,0 0 6-15,-30-4-29 0,30 2 37 16,0 1-69-16,0 1 0 16,0 0 20-16,0 0-20 15,0 0-2-15,0 0 2 16,7 0 0-16,10 7-7 16,8 4 7-16,2 0 0 15,6 3 4-15,0-1-4 16,0-3 0-16,1-1-4 15,-4-5 13-15,0-1-19 16,-5-3 10-16,-4 0 0 16,-5 0 0-16,-3-3 0 15,-5-5-5-15,-1 2 3 0,-2 0 3 16,-5-2-2 0,0 0-9-16,0-1 1 0,-5-3 0 15,-8 0-5-15,-2-2 14 16,-1 2 0-16,0-1 7 15,3 6-6-15,-1-1-1 16,3 2 0-16,2 3-5 16,3 3 6-16,3-2-1 15,3 2 0-15,0 0-10 16,0 0 8-16,12 0-23 16,6 0 25-16,6 5-5 15,4-1 5-15,-1 4-2 16,-2 0-2-16,-2 3 8 15,-1 1-3-15,-4 5-1 16,-1 8 2-16,-9 3-4 0,-3 4 2 16,-5 2 0-1,0 0 1-15,-9-4 5 0,-6 1 20 16,1-5-16-16,1-1-10 16,3-4 32-16,-2-1-32 15,4 0-2-15,5-3-8 16,3 2 8-16,0 1-26 15,8-3-170-15,8-9-316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41:49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9891 1061 36 0,'0'0'184'0,"0"0"-80"16,0 0-75-16,0 0 60 15,0 0-12-15,0 0-26 16,-9-34 17-16,9 33-17 16,0 0 7-16,0 1-52 15,0 0-1-15,0 0 17 16,0 0-22-16,0 0-16 15,0 6 14-15,0 12 2 16,0 6 1-16,6 2-1 16,-1 2 0-16,-2-2 18 15,0 1-18-15,1-5 0 16,-3-1 13-16,2-1-9 0,-1-4-2 16,2-3-2-1,-1-4 5-15,0-5 4 16,-1-1-9-16,1-3 0 0,-2 0 16 15,2 0-15-15,3 0 21 16,5-9 7-16,6-10-27 16,6-6 38-16,5-1-40 15,2-3 0-15,2 0 0 16,0 4 3-16,-2 0-5 16,0 3 2-16,-2 2 0 15,-1 5-14-15,-2 3-41 16,1 3-10-16,-1 1-46 15,3 3-50-15,-6-4-95 16</inkml:trace>
  <inkml:trace contextRef="#ctx0" brushRef="#br0" timeOffset="20333.4317">10495 6595 50 0,'0'0'50'0,"0"0"-15"16,0 0 12-16,0 0-23 15,0 0 28-15,0 0 10 16,0 0-6-16,0-14 3 15,0 14-49-15,0 0 12 16,0 0 30-16,0 0-18 16,0 0-11-16,0 0 21 0,0 0-21 15,0 0 0-15,0 0-7 16,0 0-11-16,0 0 27 16,0 0-28-16,0 0-4 15,0 0 0-15,0 0-1 16,0 0-6-16,0 0-6 15,0 0 7-15,2 0-5 16,1 1 13-16,0 4-2 16,1-2 7-16,0 4-4 15,1-2 12-15,0 4-15 16,5-2 4-16,0-1 20 16,-1 1-19-16,-3 0-5 15,2-2 0-15,0 2 0 0,0 0 18 16,0-1-18-16,0-2 0 15,1-1 4-15,2 0-4 16,-1 0 1-16,2-2 4 16,-1 1-2-16,2-2 17 15,-1 0-20-15,3 3 0 16,-3-3 18-16,-1 0-16 16,3 0-2-16,-3 0 0 15,2 0 0-15,-3 0 11 16,1 0-11-16,1 0 0 15,-3 0 16-15,1-3-12 16,1-2-1-16,-4-2 3 0,2 2-1 16,-1-3-2-1,-2 3-3-15,1-1-20 0,-1 1-5 16,2 3-56-16,-1 1-36 16,0-2-85-16,1 2-167 15</inkml:trace>
  <inkml:trace contextRef="#ctx0" brushRef="#br0" timeOffset="21223.7455">11433 6607 161 0,'0'0'59'0,"0"0"-6"16,0 0 59-16,0 0-44 15,0 0 11-15,0 0 2 16,-8 0-49-16,8 0 56 16,0 0-59-16,0 0-14 15,0 0 13-15,-1 0-28 16,1 0-1-16,0 2-11 15,0 7 12-15,0 2-1 16,0 5 1-16,1-4 0 0,6 1-4 16,2-1 4-16,1-1 0 15,1-2-2-15,1-3 5 16,2-1 14-16,0 0-12 16,2-3-5-16,-1-1 19 15,3-1-15-15,-4 0-1 16,5 0 1-16,-3 0-2 15,-1-6 27-15,0-1-29 16,-3 1 0-16,-1-1 6 16,-1 0 0-16,-3 1-6 15,2-2 0-15,-1 2 3 16,1 1-17-16,0 0 14 16,0 1-39-16,-1 0-32 15,1 0-66-15,-1-1-20 16,-1-1-194-16</inkml:trace>
  <inkml:trace contextRef="#ctx0" brushRef="#br0" timeOffset="22619.9529">10722 5651 238 0,'0'0'96'0,"0"0"-49"0,0 0 50 16,0 0-47-16,0 0 4 16,0 0 10-16,-18-17-13 15,18 17-16-15,0 0-18 16,0 0-8-16,0 0-13 16,0 0 4-16,0 0 0 15,-2 0-7-15,1 5 9 16,1-1-4-16,0-1-1 15,0-3 3-15,0 3-3 16,0-3 3-16,0 0-32 16,0 0 27-16,0 0-12 15,0 0 17-15,0 0 7 0,0 0 5 16,0 0 1-16,0 0-13 16,-3 0 13-16,-3 0-29 15,1 0 10-15,-2 0-42 16,-1 4-55-16,2 6-16 15,2 0-89-15</inkml:trace>
  <inkml:trace contextRef="#ctx0" brushRef="#br0" timeOffset="23526.7691">11550 5562 107 0,'0'0'123'0,"0"0"-82"16,0 0 35-16,0 0 23 15,0 0 4-15,0 0-41 16,0 0-37-16,0 0 32 15,0 0-50-15,0 0 16 16,0 0-23-16,0 0 0 16,0 2 6-16,0 4-6 15,0-2 3-15,0 1 18 16,0 0-13-16,0-3-12 16,0 0 4-16,0-2 0 0,0 0-13 15,0 0 8 1,0 0 5-16,0 0 13 0,1 0-13 15,3 0-5-15,3 0-2 16,0-2-58-16,-1 1-54 16,-2 1-130-16</inkml:trace>
  <inkml:trace contextRef="#ctx0" brushRef="#br0" timeOffset="30166.0475">22331 6852 20 0,'0'0'21'15,"0"0"32"-15,0 0 15 16,0 0-24-16,0 0-6 15,91 0-6-15,-70 0 0 16,2 0 30-16,-1 0-13 16,1 0-6-16,-1-2-6 0,4-2-23 15,2 2 28-15,3-3-32 16,2 0-6-16,3 0 29 16,2 0-27-16,0-1 13 15,2 1 5-15,-4 0-10 16,0 0-7-16,-1 1-7 15,-6 1 0-15,0-2 14 16,-1 4-14-16,-1-1 0 16,1 0-1-16,2 0 9 15,-3 0-1-15,0-1-7 16,-5 1 0-16,-1-1 1 16,-3 3-1-16,-5 0 0 0,-2-3 6 15,-1 2-1 1,-2 1-1-16,-5-1-4 0,3 1 1 15,-5 0-15-15,1-2 14 16,-2 2-7-16,0 0 5 16,0 0-70-16,0 0-124 15,0 0-86-15</inkml:trace>
  <inkml:trace contextRef="#ctx0" brushRef="#br0" timeOffset="32648.3662">5301 7749 197 0,'0'0'71'0,"0"0"-24"16,0 0 34-16,0 0-48 15,0 0 34-15,0 0 27 16,2-17-73-16,1 14 12 16,2 1-33-16,3-1 4 15,3 0 8-15,0 0-12 16,6 3 0-16,5 0 9 15,1 0-7-15,7 0 9 16,1 0-11-16,3 0 0 0,2 0 4 16,0 0 0-16,-2 0-4 15,1 0 4-15,-3 0-2 16,-2-3 4-16,-6 3-6 16,-2 0 0-16,-7 0-5 15,-4 0 5-15,-2 0 0 16,-6 0-1-16,-2 0-2 15,-1 0 0-15,2 0-38 16,-2 0-46-16,0 0-6 16,0 0-169-16</inkml:trace>
  <inkml:trace contextRef="#ctx0" brushRef="#br0" timeOffset="38507.7529">12285 4356 106 0,'0'0'333'0,"0"0"-274"16,0 0-22-16,0 0-21 15,0 0-14-15,0 0 25 16,0 0-27-16,14-4 12 0,-7 8 25 15,-3 3-16 1,2 1-2-16,-1 0-8 0,0 1 1 16,2 0 15-16,-3-1-27 15,2-2 3-15,2 0 28 16,2-2-31-16,0-3 4 16,4-1 11-16,4 0-7 15,6 0 7-15,4-11-9 16,2-3-4-16,1-2-4 15,2 2-72-15,0 0-51 16,-5 2-126-16</inkml:trace>
  <inkml:trace contextRef="#ctx0" brushRef="#br0" timeOffset="39391.0969">16618 4014 233 0,'0'0'173'0,"0"0"-101"15,0 0-51-15,0 0 2 16,0 0 40-16,0 0-13 16,1 24-32-16,2-3 7 15,-1 2-2-15,1 2-5 16,-1 0 32-16,1-1-27 15,0-5 5-15,2-3-11 16,0-3-16-16,-1-5 30 16,2-4-30-16,-1-2-1 0,0-2 3 15,3 0 5 1,3 0-3-16,5-8 14 0,0-6-2 16,4-2 24-16,-2-1-41 15,-2 3 0-15,-2 2-4 16,-2 1-2-16,-2 5-11 15,-4 3-90-15,-3 0-63 16,-3 3-43-16,0-1-230 16</inkml:trace>
  <inkml:trace contextRef="#ctx0" brushRef="#br0" timeOffset="42091.6409">10483 6663 131 0,'0'0'76'0,"0"0"-51"16,0 0-22-16,0 0 18 15,0 0-19-15,0 0-2 16,0-3 25-16,0 3-21 15,0 0 16-15,0 0 37 16,0-2-19-16,0 2 21 16,0-1-18-16,0 0-15 15,0 1 39-15,0 0-51 16,0 0 7-16,0 0 8 16,0 0-22-16,0 0-8 15,0 0 1-15,0 0 0 16,0 0-6-16,0 0 6 15,0 0 0-15,0 0 2 0,0 0 6 16,0 0 6-16,0 0-14 16,0 0 0-16,0 0 35 15,0 0-35-15,0 0 1 16,0 0 6-16,0 0-7 16,0 0-1-16,0 0-8 15,6 0 9-15,5 0-7 16,3 4 7-16,-2 1 0 15,2-2-1-15,-1 0 1 16,0 2 0-16,1-2-2 16,-3 0 2-16,3 1 4 15,-2-3-4-15,2 0 0 16,-3 1-6-16,0-2 16 0,1 0-20 16,-1 0 8-16,0 0 2 15,0 0 15-15,1 0-11 16,-2 0-4-16,1 0 2 15,-4 0-1-15,-1 0 6 16,3 0-7-16,-2 0 5 16,1 0-8-16,2-3 3 15,-1 0 0-15,0 1 7 16,-3-1-7-16,2 3-1 16,-2-3-24-16,-2 0-29 15,-1-3-14-15,-3-1-209 16</inkml:trace>
  <inkml:trace contextRef="#ctx0" brushRef="#br0" timeOffset="43291.3172">11429 6679 124 0,'0'0'169'0,"0"0"-112"0,0 0 9 15,0 0-27-15,0 0 6 16,0 0 4-16,0 0-13 16,0 0 7-16,0 0-29 15,0 0-7-15,0 0 50 16,0 0-55-16,0 0 2 16,0 0-4-16,0 0 0 15,0 0 0-15,0 0-2 16,3 0 2-16,3 7 4 15,2-2-4-15,1 0-2 16,-1 2-2-16,3-2 8 16,2 0 1-16,-3 3-5 0,2-4 0 15,-1 0 1-15,-1-1-1 16,2 0 0-16,0-1-4 16,-1-2 11-16,3 0-13 15,-2 0 6-15,3 0 0 16,-1 0 7-16,-1 0-6 15,0-7 6-15,1 2 3 16,-4 0-10-16,1-2 1 16,-1 4-1-16,-1-2 0 15,-1 2 12-15,-2 0-12 16,-1 0 0-16,-2 2 2 16,-1 1 4-16,-1-1-6 15,2 0-4-15,-1 1 4 16,1-2 7-16,0 2-7 15,-1 0-10-15,-1 0 1 0,1 0-40 16,1 0-2-16,-1-1-48 16,3 1-11-16,-5-2-52 15,0 1-109-15</inkml:trace>
  <inkml:trace contextRef="#ctx0" brushRef="#br0" timeOffset="45647.9383">10641 5660 76 0,'0'0'56'0,"0"0"9"16,0 0-52-16,0 0-11 15,0 0 61-15,0 0-25 16,0 0 8-16,-3-20-46 0,3 17 3 16,-1 2 43-16,1-1-7 15,-2 2-20-15,2 0 11 16,-1 0-13-16,1 0 5 15,0 0-22-15,-2 0 1 16,1 0-12-16,-1 0-3 16,-1 0 14-16,-2 2 3 15,1 5 8-15,1-1 4 16,1 4-13-16,1-3 4 16,1 0 12-16,0-2-18 0,0-3-3 15,0 0 1 1,0-1-8-16,0-1 10 0,3 0 0 15,3 0 0-15,0 0 3 16,-1 0 8-16,-2 0-10 16,-2 0 10-16,1 0-8 15,-2-1-3-15,0-1 1 16,0 0-1-16,0-1 29 16,-6 2-26-16,-5 0-6 15,3 1-12-15,3 0 15 16,2 0 6-16,0 0-6 15,3 0-40-15,0 5-18 16,0 0-89-16,4 0 17 16,5-5-48-16</inkml:trace>
  <inkml:trace contextRef="#ctx0" brushRef="#br0" timeOffset="47153.4711">11414 5537 206 0,'0'0'81'15,"0"0"-36"-15,0 0-7 16,0 0-24-16,0 0 41 16,0 0 2-16,-12-12-41 0,12 12 3 15,-2 0 19 1,-1-2-7-16,1 2-1 0,1 0-18 15,1 0-5-15,-1 0 34 16,-1 0-36-16,-1 0-10 16,-2 2 4-16,-1 7 1 15,1 2-5-15,2-2 5 16,2 1 0-16,1-4 5 16,0-2-5-16,0-4 0 15,0 0-4-15,0 0 7 16,0 0-13-16,0 0-8 15,1 0-12-15,8 0 14 16,3 0-31-16,-3 0-8 16,-5 0-102-16,-4 0-75 15</inkml:trace>
  <inkml:trace contextRef="#ctx0" brushRef="#br0" timeOffset="52039.8834">19382 6479 24 0,'0'0'38'0,"0"0"4"16,0 0 22-16,0 0-10 15,0 0 12-15,0 0-22 16,0 0-13-16,0 0 47 16,0-7-64-16,0 5 5 15,0 1 22-15,0-2-21 16,0-1 13-16,0 1-20 15,0 0 0-15,0-3 44 16,1 1-57-16,2 0-6 16,-1 1 6-16,-1 0 6 15,1-3-2-15,-1 1-4 16,1-2 0-16,-2 5 8 0,0 1-8 16,0 0 0-16,0 2 0 15,0 0 2-15,0 0 0 16,0 0 4-16,0 0 2 15,0 0 8-15,0 0-16 16,0 0-7-16,0 0 7 16,0 0 3-16,0 0-1 15,0 0-2-15,0 0 5 16,0 0-12-16,0 0 7 16,0 0-6-16,0 0 3 0,0 0 3 15,0 2 3 1,0 6-3-16,0 3 0 15,0-2 8-15,0 4-8 0,0-1 0 16,0 1-1-16,2 1 7 16,-2-2-6-16,0 1 0 15,4 1 0-15,-3 2 0 16,2 1 0-16,-1 3 0 16,-2-3 12-16,3 0-12 15,-2 2-1-15,-1-2 1 16,0 0 3-16,0 0 8 15,0 0-11-15,0 0 0 16,0-3 17-16,0-1-15 16,0-2 10-16,0-1-12 15,0 0 6-15,0-5 15 0,0 2-21 16,0-3 0-16,0 0 9 16,0-2-5-16,0-2 6 15,0 1-10-15,0-1 6 16,0 0-8-16,0 0 3 15,0 0-1-15,0 0 0 16,0 0-6-16,0 0-26 16,0-7-76-16,3-1-77 15,3-3-209-15</inkml:trace>
  <inkml:trace contextRef="#ctx0" brushRef="#br0" timeOffset="52909.6059">19443 6720 267 0,'0'0'78'0,"0"0"-20"16,0 0-13-16,0 0 18 15,0 0-39-15,0 0 6 16,-3-4-2-16,3 4-19 0,0 0 13 16,0-1-22-16,0 1 12 15,0 0-13-15,0 0 1 16,0 0 0-16,8 0 11 15,2 0 7-15,3 0 12 16,1 0-15-16,1 1-5 16,0 1 39-16,1 0-49 15,-1-1 0-15,1 1 26 16,-2-2-15-16,4 1 8 16,-5 0-19-16,0-1 1 15,-3 2 9-15,-4-2-7 16,-2 1-3-16,-1 1 0 15,-2 0 7-15,-1-1-13 0,0-1 6 16,0 0 0-16,0 0-5 16,0 0 6-16,0 0-1 15,0 0 19-15,0 0-17 16,0 0-4-16,0-8-28 16,0-4-22-16,-1 3 38 15,-5 1-8-15,0 0-29 16,0 2 38-16,-2 0 0 15,0 1 2-15,3-1 4 16,1 4 7-16,1-3 3 16,1 4 9-16,1 0-12 15,1-1 32-15,0 2-25 0,0 0 10 16,0-1-17-16,0 1 0 16,0 0-19-16,0 0 15 15,0 0 3-15,7 0-5 16,5 0 12-16,0 0-4 15,0 1-2-15,-2 5 0 16,0-1 7-16,0 1-7 16,-1 0 0-16,-5-1 12 15,1 0-11-15,-3-1 3 16,-2 4-4-16,0 0 0 16,0-2 19-16,0 5-11 15,0-3-8-15,-4 0 21 16,-5-1-16-16,-3 0-1 15,5-2-4-15,-1-1 0 16,4-1-10-16,0-2-17 16,2-1-42-16,2 0-30 0,0-3-263 15</inkml:trace>
  <inkml:trace contextRef="#ctx0" brushRef="#br0" timeOffset="56223.6044">4694 7758 344 0,'0'0'102'0,"0"0"-90"16,0 0-2-16,0 0 18 15,0 0-21-15,0 0 18 16,0 0-25-16,8 2 13 15,-1-2-13-15,5 0 0 16,2 0 8-16,2 0 15 16,6 0-18-16,-1 0 28 15,-1-3-33-15,-3-2 0 16,-5-1 0-16,-4 2 3 16,1 2-5-16,-2-3 2 0,-1 2-42 15,0-1-55 1,-1-3-180-16</inkml:trace>
  <inkml:trace contextRef="#ctx0" brushRef="#br0" timeOffset="123499.5456">15213 12094 82 0,'0'0'53'15,"0"0"-20"-15,0 0-3 16,0 0 17-16,0 0 42 16,0 0-53-16,0 0-10 15,0 0 1-15,0 0-9 16,0 0 26-16,0 0-44 15,0 0 1-15,0 0 5 16,0 0 2-16,0 0-8 16,0 0 12-16,0 0-9 0,0 0 14 15,0 0-17-15,0 0 0 16,0 0-3-16,0 0 3 16,4 0 0-16,8 0-1 15,5 0 7-15,2 0-4 16,4 0-2-16,2 0 0 15,2-1 2-15,4-2 1 16,-1 1-3-16,3 1 0 16,-4-1 0-16,3 2 8 15,-2-3-8-15,-2 1 0 16,-3 0 2-16,-2-3-1 16,-1 0-1-16,-1-1 0 15,-1 0 3-15,-1-2-3 16,0 2 0-16,-1-2-28 15,-3-4-72-15,-6 0-204 0</inkml:trace>
  <inkml:trace contextRef="#ctx0" brushRef="#br0" timeOffset="124075.2725">15313 12120 36 0,'0'0'3'0,"0"0"2"16,0 0 51-16,0 0-14 0,0 0-17 15,0 0 19 1,42 27-19-16,-25-24 33 0,1-1-26 16,8 0-13-16,1-1 32 15,1-1-47-15,2 0 12 16,3 0-5-16,-6-3-8 16,2-2 23-16,-3-2-24 15,-1-1 9-15,-5 2 19 16,0 0-30-16,-4 0 2 15,-2 1-1-15,-2-3 5 16,-3 3-3-16,0 1-3 16,-5 0 0-16,0 1 5 0,-3 3-1 15,-1 0-6-15,0 0 2 16,0 0-56-16,0 0-41 16,0 0-109-16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44:09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 9610 132 0,'0'0'41'15,"0"0"29"-15,0 0-9 0,0 0 16 16,0 0 3-16,0 0-10 16,0 0 1-16,0 0-55 15,-6-6-5-15,6 6 10 16,0 0-16-16,0 0 0 16,0 0-5-16,0 0 0 15,6 0-9-15,13 1 25 16,5 6-16-16,4 0 3 15,4 1 2-15,1-1 9 16,1-2-14-16,0-1 3 16,3-1 0-16,1-3-3 0,4 0 0 15,-5 0 19 1,2 0-19-16,-4 0-2 0,-7-6 0 16,-8 2 2-16,-5-1 6 15,-1-2-6-15,-7 1-23 16,-2-5 19-16,-1 1-53 15,-4-4-30-15,0-5-120 16,-6-1-101-16</inkml:trace>
  <inkml:trace contextRef="#ctx0" brushRef="#br0" timeOffset="330.729">1175 9394 218 0,'0'0'184'0,"0"0"-108"16,0 0-39-16,0 0-37 16,0 0 0-16,0 0 10 15,23-5-3-15,8 10 10 16,5 4 6-16,2 2-20 16,0 3 23-16,-4 0-26 15,-3 4 6-15,-2 0-11 16,-4 0 11-16,-5 4-4 15,-4 0-2-15,-6-1 12 16,-3 2 15-16,-6 0-5 16,-1-1-1-16,0 0 27 15,-1 0-27-15,-11-1 5 0,-4 0-20 16,-1 2-3-16,1-1-6 16,2-2-4-16,1-3-136 15,4-8-177-15</inkml:trace>
  <inkml:trace contextRef="#ctx0" brushRef="#br0" timeOffset="1860.4846">9451 10037 143 0,'0'0'178'16,"0"0"-115"-16,0 0-27 16,0 0-28-16,0 0 24 15,0 0 8-15,-34-6 26 16,34 3 3-16,0 3-26 15,0 0-14-15,0 0-29 0,0 0 0 16,0 0-3-16,0 0 3 16,15 0 0-16,8 3 12 15,9 4-1-15,11 3 19 16,9-1-30-16,9-2 5 16,7 3 0-16,6-2 6 15,2 2-11-15,6-1 10 16,3 0-10-16,3-4 10 15,1 0-10-15,-1-3 3 16,-5-2-17-16,-1 0 18 16,-3-2-4-16,-6-5 0 15,-7 0 5-15,-7-1-5 0,-11 0 0 16,-9 4 2 0,-11 2-2-16,-9 0 0 0,-7 2-6 15,-6 0 2-15,0 0-40 16,-3 2-37-16,-1 3-104 15,-2-2-293-15</inkml:trace>
  <inkml:trace contextRef="#ctx0" brushRef="#br0" timeOffset="5769.6611">13677 8308 420 0,'0'0'85'16,"0"0"-29"-16,0 0-9 15,0 0 41-15,0 0-26 16,0 0-25-16,0 0 24 16,-66-5-47-16,57 8 8 15,-3 5-9-15,-2 3-9 16,1 5 7-16,0-1-11 16,0 1 0-16,6-2-2 15,4-3 2-15,3 0-7 16,0 0-4-16,5-3-20 15,10 1 30-15,3-3-1 16,0 1 4-16,2 1 18 0,-3 0-20 16,-4 0 1-16,-5 4 0 15,-5 0 10-15,-3 2-20 16,0 3 14-16,0 6-5 16,-6 3 33-16,-11 1-25 15,2-1-3-15,-1-5 1 16,7-4 9-16,4-4-13 15,3-4-2-15,2-4-16 16,0-4-21-16,6-1-145 16,9-3-18-16,1-14-319 15</inkml:trace>
  <inkml:trace contextRef="#ctx0" brushRef="#br0" timeOffset="6014.7098">13818 8382 404 0,'0'0'38'15,"0"0"-7"-15,0 0-8 16,0 0-23-16,0 0-30 16,0 0-124-16</inkml:trace>
  <inkml:trace contextRef="#ctx0" brushRef="#br0" timeOffset="6573.7521">13804 8727 350 0,'0'0'14'0,"0"0"18"16,0 0-8-16,0 0 101 0,0 0-11 16,0 0-46-16,22-22-33 15,-12 7 11-15,-1-1-36 16,2-2 15-16,-4 1 5 16,-4 0-24-16,0 4-2 15,-3 5-4-15,0 3 0 16,0 5 7-16,0 0-7 15,0 0 0-15,-5 2 2 16,-3 10 3-16,0 1 5 16,1 0-10-16,5 0-2 15,2-3-13-15,0-3 14 16,9 0-37-16,7-4 4 16,5-3-89-16,2 0-44 0,-2-3-197 15</inkml:trace>
  <inkml:trace contextRef="#ctx0" brushRef="#br0" timeOffset="6980.9187">13879 8584 475 0,'0'0'132'0,"0"0"-77"15,0 0 66-15,0 0-48 16,0 0-9-16,0 0-23 15,-23-5-32-15,18 8 8 16,-1 9-17-16,6 9 0 16,-3 0 27-16,3 0-24 15,0-2 9-15,0 3-9 16,0-5-1-16,0-2 6 16,0-2-8-16,0-5-10 15,0-2 8-15,6-3-50 0,5-3-70 16,-1 0-84-1,3-16-143-15</inkml:trace>
  <inkml:trace contextRef="#ctx0" brushRef="#br0" timeOffset="7773.65">14191 8516 314 0,'0'0'119'0,"0"0"-103"0,0 0 20 16,0 0 44-16,0 0-36 15,75-89 51-15,-60 65-76 16,-5-1 15-16,-5 5 38 16,0 0-55-16,-5 4 8 15,0 5 14-15,0 1-33 16,0 3 30-16,0 3-36 15,-1 3 0-15,-3 1 17 16,2 0-11-16,-2 0-4 16,-1 4-1-16,-4 13-1 0,-1 3 15 15,0 2-15-15,2 4 0 16,-1 1 0-16,0 1 0 16,1 6 0-16,4-2-4 15,2 0 16-15,2-3-7 16,0-3-5-16,0-3 0 15,0-5-8-15,10-5 13 16,0-4-5-16,2-4 0 16,-4-3-6-16,2-2-4 15,-1 0 6-15,-3 0 4 16,-2-2 9-16,-1-9-3 16,0-3 5-16,-3 0-11 15,0 2 0-15,0 3 4 0,0 4-4 16,0 2 0-1,0 2-11-15,0 1 2 0,0 0-21 16,0 0-16-16,0 0-107 16,0 0-50-16,0 0-73 15</inkml:trace>
  <inkml:trace contextRef="#ctx0" brushRef="#br0" timeOffset="8016.4752">14436 8572 187 0,'0'0'316'0,"0"0"-298"16,0 0-7-16,0 0-4 16,0 0 8-16,0 0 56 15,0 41-50-15,0-28-5 16,0-2 8-16,0-1-24 15,0-1 0-15,1-4-6 16,2-2-64-16,0-3-39 16,0 0-174-16</inkml:trace>
  <inkml:trace contextRef="#ctx0" brushRef="#br0" timeOffset="8329.6351">14482 8282 275 0,'0'0'151'15,"0"0"-143"-15,0 0 10 16,0 0-17-16,0 0 33 15,0 0 30-15,52 57-42 16,-43-35 32-16,-3 3-30 16,-4 4-8-16,-2 4-1 0,0 4 5 15,-8 2-20-15,-8-1 0 16,-2-2 0-16,-2-7-5 16,0-4-50-16,-3-4-52 15,-1-8-116-15</inkml:trace>
  <inkml:trace contextRef="#ctx0" brushRef="#br0" timeOffset="8667.5472">13177 8353 379 0,'0'0'30'0,"0"0"0"16,4 72-9-16,4-38 50 0,4 4-51 16,9 3-2-16,8 5-18 15,10-4-31-15,10-4-67 16</inkml:trace>
  <inkml:trace contextRef="#ctx0" brushRef="#br0" timeOffset="9339.024">15104 8286 489 0,'0'0'14'0,"0"0"9"15,0 0-20-15,0 0 21 16,0 0 16-16,0 0-40 16,-72 44-14-16,72-32-39 15,6 1 53-15,5 0 14 0,5-3-14 16,-4 1 0-1,0 0 9-15,-5-1-5 0,-4 2 4 16,-1-1 21-16,-2 5 10 16,0 2 16-16,0 0-32 15,-5 1 6-15,-6 1 20 16,2-1-28-16,0-2-1 16,4-2-20-16,5-2-17 15,0-3-28-15,12-9-101 16,9-1-138-16</inkml:trace>
  <inkml:trace contextRef="#ctx0" brushRef="#br0" timeOffset="9681.3334">15319 8536 97 0,'0'0'29'0,"0"0"78"16,0 0-90-16,0 0-1 15,0 0-15-15,0 0 56 16,1 57 28-16,-16-44-29 16,0-4-21-16,3-1 33 15,5-2-33-15,1-3-20 0,5 0 18 16,1-3-33-16,0 1 5 15,0 0-13-15,0 2 15 16,10 0-7-16,4 0 4 16,2 0-3-16,0-1 9 15,2-2-2-15,-1 1-8 16,0-1-50-16,-3 0-165 16</inkml:trace>
  <inkml:trace contextRef="#ctx0" brushRef="#br0" timeOffset="10286.2041">14927 8182 292 0,'0'0'189'0,"0"0"-167"15,0 0-11-15,0 0-4 16,0 0 27-16,0 0-8 16,-44 92 31-16,34-60-20 15,2 0-13-15,4 5 15 16,1 0-15-16,3 4 15 15,0 1-39-15,3-1 0 16,13-2-7-16,5-4 7 16,8-1-32-16,3-5-59 15,4-9-140-15,1-6-178 16</inkml:trace>
  <inkml:trace contextRef="#ctx0" brushRef="#br0" timeOffset="11374.2691">15595 8415 337 0,'0'0'65'15,"0"0"-41"-15,0 0 65 16,0 0-45-16,0 0 47 16,0 0-84-16,36-76 13 15,-29 55-7-15,-1-3 3 16,-3 2-11-16,-2-4 10 16,-1 4-15-16,0 1 8 15,0 0 14-15,-3 9-13 16,-1 3-2-16,-1 6 1 0,0 3-8 15,2 0 0-15,-2 0 0 16,-1 10-5-16,-1 7 5 16,-2 4 0-16,1 4 1 15,1 4 0-15,1-3-1 16,1 6 0-16,1 1 6 16,3-1-6-16,1 4 0 15,0-2 0-15,0-2-3 16,0 0 15-16,5-4-12 15,4-2 0-15,2-7 8 16,0-5-12-16,0-3 4 16,-3-6-12-16,2-5 11 0,-3 0-2 15,1 0 2-15,0-13-23 16,-5-2 3-16,0-1 14 16,-3 2-19-16,0 2-1 15,-3 2 27-15,-7 6-32 16,0 1 3-16,-2 3-24 15,4 0-39-15,4 0-31 16,4 0-115-16</inkml:trace>
  <inkml:trace contextRef="#ctx0" brushRef="#br0" timeOffset="11698.8801">15750 8540 330 0,'0'0'146'0,"0"0"-102"16,0 0-42-16,0 0 14 15,0 0-8-15,0 0-8 16,7 22 31-16,-2-14-31 16,-2-1 15-16,-3 2-6 15,0-1-4-15,0 1 16 16,-3 0 44-16,-4-1-23 15,2-4 12-15,2-1-36 16,3-3-15-16,0 0-3 0,0 0-9 16,0 0-10-16,15 0-6 15,3 0 25-15,4-9-2 16,0-6-72-16,-5-2-94 16,-5-2-29-16,-8-3-95 15</inkml:trace>
  <inkml:trace contextRef="#ctx0" brushRef="#br0" timeOffset="12036.2024">15796 8216 416 0,'0'0'23'16,"0"0"-23"-16,0 0 0 15,0 0 31-15,0 0-3 16,0 0 13-16,48 63-7 16,-35-41 2-16,-1 5 19 15,-2-2-32-15,-2 3-3 16,-3-1 23-16,-5 1-28 15,0 3-12-15,0-1 20 16,0 1-17-16,-7-3-2 16,-4 0-4-16,-1-3-40 0,3-4-34 15,-5-5-152-15</inkml:trace>
  <inkml:trace contextRef="#ctx0" brushRef="#br0" timeOffset="14335.4669">16512 8232 365 0,'0'0'62'0,"0"0"-39"16,0 0 3-16,0 0 7 15,0 0 17-15,0 0-9 16,-68 51 38-16,57-28-55 0,-1 3-19 16,5-2 23-16,2 3-6 15,4-3-12-15,1 0-10 16,0-2-4-16,3-5 3 16,14-2-43-16,6-6-41 15,2-9-100-15,2 0-173 16</inkml:trace>
  <inkml:trace contextRef="#ctx0" brushRef="#br0" timeOffset="14786.4046">16649 8277 314 0,'0'0'23'16,"0"0"25"-16,0 0-16 16,0 0 40-16,0 0-1 15,0 0-31-15,0-17-31 16,0 17 19-16,0 0-28 16,0 0 0-16,-4 3 7 15,-8 8 21-15,3 1 31 16,-3 2-9-16,5-3-10 0,4-1-4 15,3-1-36 1,0-3-6-16,0 2 1 0,3-1-13 16,11 0 18-16,0 0 5 15,2 0 1-15,0 2 11 16,0 0-17-16,-6 3 0 16,-1 1-11-1,-8 2 23-15,-1 0-12 0,0 1 8 16,-3 0-3-16,-8-3 9 15,-1-2-14-15,2-1 0 16,6-7 19-16,3 0-19 16,1-3-20-16,0 0-88 15,10-6-131-15,7-11-274 16</inkml:trace>
  <inkml:trace contextRef="#ctx0" brushRef="#br0" timeOffset="15214.8006">16779 8464 452 0,'0'0'21'16,"0"0"-12"-16,0 0-9 16,0 0 13-16,0 0 14 15,0 0-17-15,38 0 14 16,-27 0-3-16,-5 0-21 15,-4 0 0-15,1 6 0 16,-3 1 6-16,0 1 22 16,0 1 26-16,-3-2-18 0,-3 0 25 15,1 1-31-15,2-3-13 16,3-2-15-16,0 1 1 16,0-1-6-16,0-1-10 15,0 3 13-15,3 2-5 16,5-2 7-16,-5 1-2 15,1 0 8-15,-4 0-6 16,0 1 3-16,0 2-5 16,0-1 3-16,-4 3 32 15,-6 1-26-15,-2 0 22 16,-1 0-7-16,3-4-21 16,3-1-3-16,2-1-31 15,5-5-85-15,0-1-46 16,2-1-335-16</inkml:trace>
  <inkml:trace contextRef="#ctx0" brushRef="#br0" timeOffset="16307.5246">17147 8327 264 0,'0'0'47'0,"0"0"-6"16,0 0 7-16,0 0 39 16,0 0-8-16,0 0-20 15,-1 0-13-15,1 0-33 0,0 0 18 16,0 0 40 0,0-4-39-16,1-4-23 15,7-4 7-15,-1 0-6 0,1-3 14 16,-1-1-20-16,-1-1 1 15,-1 2 16-15,-5 0-21 16,3 1-2-16,-3 5 2 16,0 4 4-16,0-1-2 15,0 6-2-15,0 0 0 16,0 0-8-16,0 0 13 16,-5 15-5-16,-7 6 0 15,-4 7 2-15,3 1 1 16,0 2-3-16,2-2 4 15,3 0-11-15,2 0 13 16,3 0-6-16,3-3 11 0,0 1-8 16,0-4-6-1,3-2-3-15,9-4 6 0,3-5 11 16,-3-1-11-16,3-7-6 16,-5-3 2-16,0-1 4 15,-3 0-12-15,-3-1-7 16,-2-11 19-16,-2-2 19 15,0-3-12-15,0 0-7 16,0 2 0-16,-9 3 0 16,-2 6-11-16,2 3 3 15,0 3-27-15,2 0 3 16,1 0-90-16,6 6-69 16,0 3-72-16</inkml:trace>
  <inkml:trace contextRef="#ctx0" brushRef="#br0" timeOffset="16729.9584">17265 8464 374 0,'0'0'60'16,"0"0"-41"-16,0 0-17 15,0 0 23-15,0 0 0 16,0 0-2-16,48-8 19 16,-47 8-42-16,-1 1 0 0,0 9 15 15,-1 1 23-15,-12 1 17 16,1-2-4-16,1-2 9 16,4-2-20-16,4-2-40 15,3-1-7-15,0 0-7 16,0 1-1-16,15-1 15 15,-3 3 0-15,2 0 8 16,-4 1-4-16,-1 0-3 16,-5 1 3-16,-4 1 2 15,0 1-1-15,0 0-1 16,-6 2 5-16,-6 0 2 16,-1-3 16-16,4-4-27 15,1 0 16-15,7-5-40 0,1 0 13 16,0 0-79-16,0-13-85 15</inkml:trace>
  <inkml:trace contextRef="#ctx0" brushRef="#br0" timeOffset="17102.2471">17441 8226 139 0,'0'0'87'0,"0"0"-61"15,0 0 10-15,0 0 50 16,0 0 19-16,14 75-38 15,-8-55 7-15,-3 0-14 16,-2 0-25-16,-1 1 41 16,0 0-57-16,0 0 14 15,0-1 21-15,-4 3-30 16,-9-3 6-16,2 0-18 0,-2-1-11 16,1-5 18-16,4 0-19 15,3-6-6-15,5-3-60 16,0-5-195-16,0-6-326 15</inkml:trace>
  <inkml:trace contextRef="#ctx0" brushRef="#br0" timeOffset="17344.1739">17725 8381 288 0,'0'0'191'0,"0"0"-191"15,0 0 1-15,0 0-1 16,0 0 0-16,0 0 6 16,60-13-6-16,-35 6-168 15,2-1-62-15,-1 2 172 16,-2-2 28-16</inkml:trace>
  <inkml:trace contextRef="#ctx0" brushRef="#br0" timeOffset="17490.9505">17935 8349 24 0,'0'0'113'0,"0"0"-80"15,0 0 7-15,0 0 29 16,0 0-33-16,0 0-36 15,68 0-11-15,-45-4-67 16</inkml:trace>
  <inkml:trace contextRef="#ctx0" brushRef="#br0" timeOffset="17667.8032">18357 8349 331 0,'0'0'123'16,"0"0"-89"-16,0 0 9 0,0 0-43 16,0 0-5-16,0 0-18 15,19 0-76-15,-5 0-110 16</inkml:trace>
  <inkml:trace contextRef="#ctx0" brushRef="#br0" timeOffset="28294.9852">3456 10137 7 0,'0'0'234'0,"0"0"-211"0,0 0-19 16,0 0 22-16,0 0-20 16,0 0 21-16,0 0 27 15,0 0-27-15,0 0 6 16,0 0-33-16,5 0 2 16,7 0-2-16,1 0 11 15,8 5-12-15,4-3 1 16,5 3 0-16,2-2 10 15,8 1-10-15,4 0 0 16,0-2 5-16,3 1-5 16,-1-2 0-16,1 2 1 15,-5-1 2-15,-6 0-1 0,-5-1-2 16,-1 1-16-16,-8 0 11 16,-3 2-15-16,-5-1 16 15,-5 2 1-15,3-2-15 16,-3-1 13-16,-3-1-11 15,-2-1 16-15,0 0-6 16,-2 0 7-16,-2 0-1 16,0 0 0-16,0 0 3 15,0 0-7-15,3 2-85 16,0-2-99-16</inkml:trace>
  <inkml:trace contextRef="#ctx0" brushRef="#br0" timeOffset="29840.4576">10993 10152 213 0,'0'0'26'16,"0"0"8"-16,0 0 5 16,0 0-7-16,0 0 18 15,0 0-7-15,-15-6-31 16,14 6 24-16,1 0-36 16,-2 0 3-16,2 0 0 15,0 0 0-15,0 3-4 16,0 2 1-16,0 2 0 0,0-3-8 15,0 2 8 1,0-1 0-16,8-3-3 0,3 1 10 16,0-3-7-16,1 0 0 15,3 0 0-15,-4-5 0 16,2-3 10-16,-6 1-10 16,-5-2 9-16,-2 4-5 15,0 0-4-15,0-2 1 16,-6 4 17-16,-10-2-8 15,-1 4-4-15,-2 1-6 16,-1 0 20-16,4 0-10 16,0 9-5-16,3 3 10 0,4 2-6 15,6 1-11-15,1-1 2 16,2-3-4-16,0-2 3 16,7-1 2-16,7-5 2 15,3-2-3-15,-2-1 5 16,0 0-9-16,-1 0 7 15,-5 0-3-15,-4 0 3 16,-3-3 5-16,-2-1-13 16,0-1 5-16,-2 1 0 15,-12 0-4-15,2 3 4 16,-5 1 0-16,7 0-3 16,-1 0 3-16,4 9-27 15,6-1-46-15,1 1-90 0,0-3-64 16</inkml:trace>
  <inkml:trace contextRef="#ctx0" brushRef="#br0" timeOffset="30417.7695">11027 10162 294 0,'0'0'84'16,"0"0"-58"-16,0 0 28 16,0 0-36-16,0 0 9 15,0 0 4-15,-56 64-21 16,54-50-7-16,2-1-6 16,0-1 6-16,3-2-16 15,11-4 11-15,2-2-28 16,-1-4 2-16,1 0-36 15,-3-7 60-15,-9-6-33 16,-4 4 37-16,0-3-18 16,-7 3 22-16,-10 3-12 15,-1 1 8-15,-3 5-70 0,3 0-164 16</inkml:trace>
  <inkml:trace contextRef="#ctx0" brushRef="#br0" timeOffset="32614.2771">11060 10120 173 0,'0'0'26'0,"0"0"-11"15,0 0 25-15,0 0-28 16,0 0-2-16,0 0 2 16,-14 0-8-16,14 0-8 15,0 0-17-15,0 0 21 16,0 0 3-16,0 0 3 16,0 0-6-16,0 3 6 15,3 0-1-15,-2 1-10 0,-1 1 3 16,3 2 2-16,-3-2 27 15,0 0-26-15,0 0 9 16,0-2 3-16,0-2-12 16,0-1 5-16,0 1-5 15,0-1 4-15,1 0 22 16,-1 0-10-16,0 0 34 16,0 0-12-16,0 0-21 15,0 0-1-15,0 0-17 16,0 0-1-16,0 2-18 15,0 3-31-15,0 0-114 16</inkml:trace>
  <inkml:trace contextRef="#ctx0" brushRef="#br0" timeOffset="37311.0431">1212 11855 185 0,'0'0'83'0,"0"0"-78"0,0 0 2 16,0 0-7-16,0 0 0 15,0 0 0-15,0 0 18 16,0 0-17-16,-8 0-1 15,11 0 25-15,7 5 7 16,2-5 1-16,4 1-15 16,3 1-9-16,3-1 57 15,3-1-49-15,2 0-10 16,0 0 15-16,6 0-19 16,-6 0 32-16,3-4-35 15,-5-7 6-15,0 1 14 16,-4-1-20-16,-4-1 0 15,-1 1 8-15,-7 0-8 16,-1 2 14-16,-8-1-14 0,0-1 2 16,0-2-18-16,-14 1 6 15,-8 2-41-15,-5 3 48 16,-6 4-17-16,-1 3 7 16,2 0 6-16,-2 0 7 15,6 0-7-15,5 0 13 16,5 0-6-16,8 0 14 15,4 0-11-15,6-1 27 16,0-1-30-16,3 1-15 16,22-4 6-16,16 0 16 0,8 4-7 15,4-1 6 1,1 2 2-16,-3 0-7 0,-5 0-1 16,-4 12 7-16,-8 4-15 15,-8 2 8-15,-9 2-3 16,-9-3-5-16,-7 3 16 15,-1 0 4-15,-6 4 2 16,-19 3-9-16,-3-2 38 16,-2 0-42-16,5-4 9 15,8-4-7-15,9-1-3 16,8-5-32-16,5-8-153 16,18-3-199-16</inkml:trace>
  <inkml:trace contextRef="#ctx0" brushRef="#br0" timeOffset="38791.4677">10080 10925 324 0,'0'0'32'0,"0"0"-32"15,0 0 0-15,0 0 6 16,0 0-4-16,0 0 8 16,0 0 23-16,-58 67-24 15,58-48 33-15,0-2-42 16,15-1 0-16,3-3 18 16,-1-3-13-16,1-4 1 15,-1-3 8-15,-2-3-10 16,-4 0 19-16,-5 0-15 0,-1 0 12 15,-5-9 41-15,0-1-60 16,0 0 2-16,0 0-3 16,-7 5-4-16,0 2-9 15,-5 3-44-15,-5 0-146 16</inkml:trace>
  <inkml:trace contextRef="#ctx0" brushRef="#br0" timeOffset="42045.5242">10060 10981 56 0,'0'0'75'0,"0"0"-14"16,0 0-48-16,0 0 30 0,0 0-10 16,0 0-5-1,0 0 48-15,-26-16-39 0,22 13-23 16,4 2 61-16,-2 1-48 15,2 0-7-15,0 0-15 16,-1 0-5-16,-1 0-8 16,2 3 7-16,0 5 1 15,0 2 0-15,0-3 0 16,0-1-1-16,0-2-7 16,0-2-6-16,8-2 14 15,-2 0 0-15,5 0 4 16,-3 0 12-16,1-2-5 0,-3-5-11 15,-1-6 10-15,-1 3-8 16,-4 1 4-16,0-1 2 16,0 2-7-16,0 1 28 15,-9 0-29-15,1 2 0 16,2 2 17-16,-1 2-11 16,-2 1-5-16,5 0-2 15,1 0 13-15,1 0-22 16,-2 0 10-16,4 0 0 15,0 9-8-15,0 1 10 16,0-2-4-16,0 1-9 16,0-4-6-16,6-1 4 15,0-1-6-15,-2-1 9 16,3-2 5-16,-4 0 0 16,0 0-4-16,-2 0 9 0,1 0 0 15,-2 0-1 1,0 0 7-16,0 0-6 0,0 0 15 15,0 0-11-15,0 3-8 16,0-3 1-16,0 0-16 16,0 5 11-16,0 0-54 15,0 2-24-15,0-1-61 16,0-3-94-16</inkml:trace>
  <inkml:trace contextRef="#ctx0" brushRef="#br0" timeOffset="42518.2618">10058 11005 176 0,'0'0'119'0,"0"0"-76"15,0 0 23-15,0 0-22 16,0 0-13-16,0 0 2 15,-5-2-33-15,5 2 0 16,0 0-7-16,0 0-39 0,7 0-11 16,6 3-64-16</inkml:trace>
  <inkml:trace contextRef="#ctx0" brushRef="#br0" timeOffset="44192.144">11232 11301 419 0,'0'0'127'16,"0"0"-119"-16,0 0-2 15,0 0-12-15,0 0 13 16,0 0 52-16,63-8-24 16,-33-6-13-16,0-3 0 15,-4-2-11-15,-4-1 27 16,-2 1-38-16,-10-3 1 16,-8 3 12-16,-2 2-11 15,0 3-2-15,-8 1 0 16,-11 4 17-16,-2 4-19 0,-3 3 2 15,2 0 0-15,3 2 12 16,8 0-12-16,6 0 0 16,5 0-6-16,0 0-16 15,2 0 5-15,13 0 2 16,10 0 15-16,2 0 21 16,3 0-21-16,-2 4 0 15,-1 1 2-15,-6 3-1 16,-8 1-2-16,-3 4-4 15,-5 1 5-15,-5 4 18 16,0 2 1-16,0-1 9 16,-10 2 8-16,-5 0-21 15,0-2 22-15,6-2-37 16,4-5-11-16,5 0 10 16,4-7-127-16,22-5-119 0</inkml:trace>
  <inkml:trace contextRef="#ctx0" brushRef="#br0" timeOffset="45279.2211">11884 11173 307 0,'0'0'146'0,"0"0"-93"15,0 0-45-15,0 0 87 16,0 0-39-16,0 0-2 15,-2 0-10-15,4-5-18 16,10-6 23-16,4-4-49 16,2-1 0-16,-1-3 37 15,2-1-31-15,-4 0 4 16,-2-3 1-16,-3 2-1 16,0 1 11-16,-7 3-21 0,1 6 4 15,-4 1 20-15,0 6-24 16,0 4-3-16,0 0-5 15,-4 0 16-15,-13 20-17 16,-7 10 9-16,-5 6 0 16,6 7 2-16,5 2 7 15,5 0-11-15,7-2 2 16,6-3 0-16,0-6-2 16,0-4 2-16,12-7 0 15,6-6-5-15,1-5 5 16,-1-5 0-16,1-3 3 15,-2-4-3-15,-1 0 15 0,-2 0-15 16,-1-11 0-16,-3-7 16 16,-2 1-16-16,-2-2 0 15,-5 4-1-15,-1-1-6 16,0 4-7-16,0 2-1 16,0 1-15-16,-3 1 28 15,-6 5-25-15,3-1 0 16,2 2 13-16,-1-1-4 15,4 3 9-15,1 0-11 16,0 0-52-16,0 0 37 16,0 0-92-16,0 0-44 15,0 0-11-15</inkml:trace>
  <inkml:trace contextRef="#ctx0" brushRef="#br0" timeOffset="46403.6292">12067 11087 203 0,'0'0'200'0,"0"0"-105"15,0 0-39-15,0 0 56 16,0 0-70-16,0 0 46 0,-58-27-71 15,36 34-14 1,1 11 31-16,-2 4-22 0,4 6 6 16,2 2-6-16,6 2-6 15,2 0 21-15,7-1-27 16,2-2 5-16,0-7-22 16,2-5 22-16,10-7-10 15,6-7 0-15,2-3 5 16,3 0 29-16,1-6-25 15,1-11 7-15,-1-7 7 16,-8-4-15-16,-1-3-3 16,-7-3 0-16,-8 1 16 15,0-1-23-15,-5 3 7 16,-11 4 0-16,-1 8-4 16,0 4 4-16,7 8-5 0,1 2-5 15,6 4 20-15,3 1-16 16,0 0 6-16,0 3-14 15,0 13 1-15,0 7 13 16,9-1 0-16,4 2-5 16,4-5 19-16,2 1-22 15,0-4 8-15,0-3 0 16,-1-5-1-16,1-3 1 16,1-3-1-16,-2-2 0 15,2 0 1-15,1-15-7 16,0-5 7-16,-1-1-13 15,3-1 11-15,-4 1-32 0,1 4 8 16,-1 3 3-16,0 4-10 16,-3 4 24-16,-2 3-26 15,2 2-5-15,-3 1 28 16,-1 0-27-16,2 0 37 16,-2 0-11-16,1 0 6 15,-6 0 5-15,-3 0 2 16,-1 0 0-16,-3 0-14 15,0 0 8-15,-7 0-12 16,-9 0 18-16,-8 7 0 16,-3 6 57-16,-2 2-20 15,6 3-17-15,5-2 21 16,6 2-41-16,8 1 2 0,4 1-4 16,0 0-1-1,6-1-5-15,15-1 8 0,-1-2 0 16,3-5 15-16,-1-3-15 15,1-4 0-15,-4-4 0 16,2 0 15-16,1 0-5 16,-1-12-10-16,-2-5 0 15,1-5 23-15,1-5-21 16,-5-3-2-16,3-5 1 16,0-4 10-16,1-4-5 15,4-1-6-15,0 2 0 16,-1 3 4-16,-3 8-4 0,-4 7 0 15,-3 7-4 1,-7 6 11-16,-6 6 1 0,0 4-8 16,0 1 26-16,0 0-13 15,0 0 1-15,-3 11 1 16,-13 12-9-16,0 7-4 16,3 1 35-16,1 1-32 15,9 0-5-15,3-6 12 16,0 0-10-16,9-3-2 15,10-7 0-15,6-6 12 16,2-2-16-16,2-8 4 16,2 0-70-16,-3-11-50 15,-9-12-170-15</inkml:trace>
  <inkml:trace contextRef="#ctx0" brushRef="#br0" timeOffset="46552.1706">12730 10940 210 0,'0'0'266'0,"0"0"-181"16,0 0-85-16,0 0-27 16,0 0 20-16,0 0 14 15,49 0-14-15,-18 4-55 16,3 5-129-16,-8 5-3 16</inkml:trace>
  <inkml:trace contextRef="#ctx0" brushRef="#br0" timeOffset="46829.3813">12934 11051 124 0,'0'0'171'0,"0"0"-5"0,0 0-59 16,0 0 19-16,0 0 43 16,0 0-65-16,15-3-58 15,2-13-46-15,3-2 13 16,2-4-7-16,2 2-6 16,-5 3 0-16,-5 4 0 15,-6 6 7-15,-7 3-7 16,-1 4 0-16,0 0 6 15,-5 0-11-15,-8 8 5 16,-3 8 0-16,5-2 0 16,3 2 2-16,8-3-2 15,0-3 0-15,0-1 6 16,16-5-17-16,4-4 11 0,3 0-35 16,4-3-26-16,-5-16-192 15,-4-3-167-15</inkml:trace>
  <inkml:trace contextRef="#ctx0" brushRef="#br0" timeOffset="46996.8147">13038 10794 496 0,'0'0'110'0,"0"0"-20"15,0 0 20-15,0 0-53 16,0 0-56-16,0 0-2 15,-4-6-74-15,27 6-85 16,7-5-122-16</inkml:trace>
  <inkml:trace contextRef="#ctx0" brushRef="#br0" timeOffset="47460.8533">13244 11056 306 0,'0'0'38'0,"0"0"-32"0,0 0 28 15,0 0 52-15,0 0 33 16,55-81-67-16,-44 56-7 15,-1-2-8-15,0-3-20 16,-2 1 14-16,-2 1 4 16,-1 6-29-16,-2 7 64 15,-3 5-63-15,0 6 6 16,0 2 30-16,0 2-42 16,0 0-1-16,0 0-3 15,0 0-13-15,0 0 1 0,0 13 14 16,-3 4 1-1,-5 4 14-15,0 0-4 0,1 1-10 16,1-2 0-16,5 0 3 16,1-4 4-16,0-2-7 15,0-4 0-15,0-3 7 16,11-6-7-16,3-1-10 16,4 0-17-16,0-3-119 15,0-11-48-15,-8-1-344 16</inkml:trace>
  <inkml:trace contextRef="#ctx0" brushRef="#br0" timeOffset="48667.2024">13292 10799 249 0,'0'0'75'0,"0"0"56"16,0 0-72-16,0 0 49 16,0 0 53-16,0 0-108 15,0-21-46-15,0 25-7 16,0 11 4-16,0 7 20 15,-2 5 3-15,1 0-22 16,1 3 32-16,0 2-35 16,0-3 9-16,0-1 25 15,13-5-34-15,1-5 11 0,2-3-13 16,2-6 3 0,1-5-1-16,2-4 1 0,0 0-3 15,3-8 27-15,-3-13-26 16,-2-5 2-16,-2-5-3 15,-7 2-34-15,0 1 16 16,-5 7-85-16,-2 10-12 16,-2 10 30-16,-1 1-30 15,0 3-131-15,0 14 176 16,0 1-44-16,0 2 83 16,0-2 31-16,2-2 2 15,4-1 31-15,2-6 36 16,3 1-17-16,0-6-5 15,-1-1-10-15,4-3 70 0,-1 0-54 16,5 0-14-16,-3-7 4 16,0-6-26-16,0-1 9 15,-3 2-13-15,-5-2-6 16,-2 4 23-16,-4 4-22 16,-1 3 14-16,0 3-5 15,0 0-17-15,0 0-9 16,-6 11 7-16,0 3 2 15,5-1 11-15,1-1-11 16,0-2 0-16,0-4 8 16,6-2-3-16,7-4 13 15,6 0-18-15,2 0 15 16,0-8 6-16,5-4-21 0,-3-5 0 16,-2 0 16-1,0-3-13-15,-3-4 3 0,-6 4-6 16,-2-3 0-16,-5 1 18 15,-4 2-11-15,1 1 22 16,-2 5 16-16,0 1-42 16,0 7 6-16,0 0-9 15,0 5 0-15,0 1-9 16,0 0 9-16,0 0-26 16,0 1 14-16,0 14 1 15,0 7 10-15,-2 6 1 16,-2 3 0-16,1 2 13 15,0-2-13-15,3-1 0 16,0-3 26-16,0-6-23 0,0-4-4 16,9-5 1-16,4-8 0 15,5-4 23-15,1 0-23 16,3-4 0-16,-2-13 19 16,-2-2-18-16,-3-3 8 15,-4 2-9-15,-3 5 0 16,-4 6-2-16,-2 4 2 15,-2 5-18-15,0 0 10 16,0 0-7-16,-9 14 12 16,-4 1 3-16,3 3 0 15,5-1-12-15,5-3-97 16,0-3-139-16</inkml:trace>
  <inkml:trace contextRef="#ctx0" brushRef="#br0" timeOffset="50064.7142">14527 10964 331 0,'0'0'75'0,"0"0"-36"16,0 0-25-16,0 0 52 0,0 0 17 16,0 0-40-16,-8 25 46 15,8-22-46-15,11-3 17 16,3 0 10-16,6 0-25 15,2-15 0-15,2-5-44 16,-3-6 8-16,-1 0 15 16,-4-4-24-16,-6 1 0 15,-2 2-4-15,-6 4 10 16,-2 9-12-16,0 7 3 16,0 7 3-16,0 0-22 15,-10 18 8-15,-2 8 14 16,2 6 3-16,6-1 4 15,4-2-14-15,1-4 3 16,20-6-3-16,7-2-8 0,7-11-26 16,3-6-10-16,4 0-6 15,-6-6-29-15,-9-11 24 16,-6-5 23-16,-10-2 39 16,-4 0-1-16,-7-1 15 15,0 1 4-15,0 4 48 16,0 1-9-16,0 8 18 15,-2 4-47-15,2 4-26 16,0 3 13-16,0 0-15 16,0 13-8-16,0 11 3 15,3 6 10-15,3 2 9 16,-1 2-9-16,-2 0 0 16,-2-5 52-16,-1-2-55 0,0-5-2 15,0-7 14 1,0-4-7-16,0-7 1 0,0-2-8 15,0-2 0-15,0 0 14 16,4-6-14-16,10-11-13 16,2-2-3-16,1 3-32 15,-1 3 23-15,1 6-21 16,-3 4-39-16,1 3 80 16,2 0-45-16,-4 0 28 15,0 9 16-15,-4-1 5 0,1-3-5 16,1-2 6-1,-2-2 0-15,-1-1-14 0,-4 0 10 16,-2 0-2-16,-2 0-3 16,0-4-2-16,-4 4 11 15,-9 0-19-15,0 0 19 16,3 9-10-16,2 6 14 16,5 2-4-16,3-4 1 15,0 3 8-15,0-4-10 16,12-4 1-16,4-2 0 15,2-6-2-15,3 0 2 16,-3 0-26-16,-3-9-37 16,-4-8 4-16,-7 0 51 15,-4-2-3-15,0 0 11 16,-1 2 18-16,-10 4 16 0,2 6 27 16,-1 4 15-16,3 3-69 15,3 0-4-15,3 3-3 16,1 6 0-16,0-1 15 15,3 0-8-15,10-4-7 16,0-4 13-16,4 0-4 16,-2 0 31-16,3-6-31 15,-3-8-5-15,1-6 49 16,-2-1-46-16,-1-1 16 16,-4-2 30-16,-3 2-50 15,-3 3 25-15,-2 5 5 16,-1 7-19-16,0 4 41 15,0 3-55-15,0 0 0 16,0 10-2-16,3 12 2 0,2 5 4 16,4-1-4-16,-2-1 2 15,7-4-22-15,3-6 20 16,4-5-114-16,-1-10-140 16,-5 0-402-16</inkml:trace>
  <inkml:trace contextRef="#ctx0" brushRef="#br0" timeOffset="50247.1058">14810 10810 468 0,'0'0'87'0,"0"0"-42"15,0 0-37-15,0 0 1 16,0 0-8-16,0 0-1 15,106 17 0-15,-46-12-127 16</inkml:trace>
  <inkml:trace contextRef="#ctx0" brushRef="#br0" timeOffset="52213.423">16239 10939 643 0,'0'0'19'0,"0"0"-17"16,0 0-2-16,0 0 30 15,0 0-20-15,88 3 3 16,-56-17 42-16,0-4-44 0,-5 0 15 15,-4-2-26 1,-9-1 4-16,-6 0 34 0,-7 3-32 16,-1-1 23-16,0 5-12 15,-3 6-7-15,-11 5-17 16,-5 3 7-16,-6 11 0 16,-4 15 4-16,1 11-4 15,5 1 0-15,3 5-2 16,5-2 14-16,5-2-13 15,5 0 1-15,5-3 0 16,0-4-8-16,0-5 8 16,11-4 0-16,4-6-3 0,3-5 14 15,2-9-20 1,2-3 9-16,-2 0 0 16,0-15 7-16,-5-3-7 0,-2-4 0 15,-7 2-7-15,-4-1 16 16,-2 1-19-16,0 8 9 15,0-1 1-15,-2 6-9 16,-3 2 17-16,4 2-8 16,1 2 0-16,0-1 3 15,0 2-10-15,0-1 3 16,3-1 4-16,11-1-1 16,3-3 1-16,7-1 0 15,-1-6 3-15,0 1 1 0,0-5-4 16,-1-3 0-1,-7-1 0-15,-3 4 5 0,-5 0-5 16,-2 6 0-16,-5 5 3 16,0 4-1-16,0 2 11 15,0 0-13-15,0 7 0 16,-12 9 0-16,3 1 0 16,0 0 0-16,6 0 0 15,2-2 8-15,1-1-18 16,0-3 5-16,0-2 5 15,6-4 11-15,4 0-11 16,3-4 0-16,1-1-11 16,1 0 23-16,-3 0-14 15,0 0 2-15,-2-6 0 16,-4 1 2-16,-1-1 3 16,-4 0-5-16,2-1 0 0,0 0 8 15,1-3 2-15,1 0-10 16,-2 2 0-16,0-1-7 15,1-1 14-15,2 2-11 16,2-2 4-16,1 5 0 16,1-1-7-16,2 1 7 15,2 2 0-15,-1 1-15 16,3-1 15-16,0 3 0 16,-2 0-6-16,0 0 14 15,-1 0-20-15,-2 0 12 16,-4 0 0-16,2 7-10 15,-3 5 10-15,-3 1-7 0,0 0-2 16,-3 3 18-16,0 1-21 16,0-2 12-16,-2 1 0 15,-2-3 10-15,-2-3-10 16,0-1 0-16,3-6 1 16,2-1-1-16,1-2 5 15,0 0-1-15,1-7-4 16,15-12 0-16,5-1-43 15,2 1-36-15,-1 5 22 16,0 4 19-16,-7 7 34 16,-3 3-16-16,-4 0 20 15,-4 0-13-15,-1 2 13 16,-3 2-4-16,2 2-4 0,1-3 8 16,1 2 18-16,5-3-15 15,3-2 4-15,3 0 23 16,1 0-25-16,1 0-3 15,2-1-2-15,-1-7 0 16,-3-1 16-16,0 0-16 16,-5-1 0-16,-3-1 7 15,-2 3-3-15,-3 1 8 16,-2 1 7-16,0 5-10 16,0 1 2-16,0 0-11 15,0 0 0-15,-2 5-7 16,-5 8 7-16,4 2 0 15,1 0 6-15,2 0-4 0,0-2-2 16,0-3-11-16,2-3 11 16,10-6 10-16,4-1-10 15,3 0 0-15,2-2 0 16,-1-10-25-16,-1-7 23 16,-4-1-4-16,-2 1 6 15,-3-2 6-15,-1 5 1 16,-1 3-7-16,0 5 8 15,-4 5-5-15,2 3-2 16,0 0-1-16,2 0 0 16,-1 14-15-16,2 2 15 15,-3 2 0-15,3 4 7 16,-5 1 8-16,-1-1-14 0,-3 2-1 16,0-4 0-16,0-2-1 15,-6-1 1-15,-5-5 0 16,-2-3-2-16,2-1 9 15,-1-3-2-15,5-2-5 16,5-3 0-16,2 0-12 16,0-1-17-16,6-14-27 15,12-3 31-15,0 1 25 16,6 1-2-16,-2 2 2 16,-1 3 0-16,1 3 2 15,2 1-2-15,1-1-26 16,1 1-147-16</inkml:trace>
  <inkml:trace contextRef="#ctx0" brushRef="#br0" timeOffset="54335.1568">18451 10853 443 0,'0'0'102'0,"0"0"-59"16,0 0-41-16,0 0 12 15,0 0 84-15,0 0-35 16,30 7 40-16,-15-7-39 16,0 0-54-16,3 0 56 15,0-10-56-15,1-4-8 0,2 0 17 16,-5-5-16 0,-1-1-3-16,-3 1 0 0,-6 2 15 15,-2 2-21-15,-4 9 6 16,0 3-17-16,0 3 12 15,-8 0 4-15,-11 7 1 16,-1 10-7-16,2 5 15 16,6 2-11-16,4-1 3 15,4-3 0-15,4 2 2 16,0-5-2-16,1-3 0 16,13-1-7-16,7-5 23 15,3-1-24-15,1-6 8 16,2-1 0-16,1 0-10 15,-2 0 13-15,-4-10-6 16,-1-1-2-16,-3 2 5 0,0 1-17 16,-3-1 17-16,-2 2-3 15,5-1-10-15,0 2 3 16,3-1-19-16,1 0 0 16,-1 0-58-16,0 2 47 15,-3 0-34-15,-6 0-1 16,-6 3 5-16,-6 0-4 15,0 2-5-15,-15 0-27 16,-6 0 91-16,-9 7 10 16,3 5 5-16,0 2 0 15,2-1 52-15,4 3-1 16,10-3 5-16,7-1-25 16,4 0-20-16,0-3-13 0,8-2 2 15,11-4 0-15,4-3 18 16,3 0-16-1,2 0 9-15,-2-2-11 0,-4-6 3 16,-8-2 1-16,-3-1-4 16,-4 2 0-16,-6 1 7 15,-1 1-3-15,0 3 2 16,0 3-3-16,-3 1-1 16,-5 0 13-16,-2 0-15 15,4 4 0-15,0 9 30 0,5-1-28 16,1 0 1-1,0 1-3-15,3-4 5 0,10 0 2 16,7-5-7-16,2-2 0 16,-1-2 8-16,4 0-8 15,-1-4-7-15,-3-8-6 16,-6 0 10-16,-3-3-12 16,-6 0 15-16,-4 0 0 15,0 0 7-15,0 0-7 16,1-1 0-16,4 1-1 15,3 0 6-15,6 3-2 16,3 1-3-16,5 1-14 16,1 6-3-16,4 0-36 15,-4 4-7-15,-4 0 15 0,-6 0 25 16,-7 5 11-16,-5 8 9 16,-3-1-7-16,0 2 7 15,0 0 10-15,-1-2 42 16,-7-2-7-16,6 3-6 15,2-4 30-15,0 1-69 16,0-3 2-16,7 0 8 16,7-3-3-16,2-2-6 15,2-2-1-15,0 0 5 16,0 0-2-16,1-10 6 16,0-5-9-16,-1-4 38 15,2-3-22-15,-2-1 4 16,1-2 5-16,-1-2 4 0,-2 1 16 15,-1-2-45 1,-4 4 5-16,2 0 13 0,-3 5-9 16,-3 3 8-16,-1 5-17 15,-3 6 4-15,-2 3 31 16,-1 2-34-16,0 0-1 16,0 0-5-16,-4 14 0 15,-9 6 5-15,-1 5 0 16,0 1 12-16,1 3-2 15,5-3-10-15,4-2 3 16,4-5 0-16,0-4 4 16,0-3-12-16,0-4 5 15,12-5 0-15,3-3 7 16,4 0-7-16,1 0 2 0,0-8-5 16,1-1 2-16,-6-1-1 15,-7 4-14-15,-1 1 16 16,-6 4 5-16,-1 1-5 15,0 0-39-15,-8 0 38 16,0 4 0-16,1 4 1 16,2 2 0-16,5-1 3 15,0 0-7-15,0 3 6 16,3-2-2-16,12-2 0 16,6 1 2-16,1-4-10 15,2-3-3-15,0-2-33 0,-3 0 23 16,0-7-3-1,-8-7 24-15,2-3 8 0,-3 0-2 16,-2 0-3-16,-1 2 4 16,-4 3-2-16,-4 5 55 15,1 2-27-15,-2 5-7 16,0 0-26-16,0 0-10 16,-7 13 5-16,-7 7-1 15,-2 5 12-15,-1 2 11 16,2 2-17-16,-1-1 0 15,2-2 4-15,4-4 3 16,3-6-11-16,5-9 4 16,2-4 0-16,0-3 1 15,5 0 2-15,14-8 1 0,8-10 10 16,6-7-14-16,1-1-19 16,-1 5-102-16,1 4-30 15,-9 6-101-15,-8 5-48 16</inkml:trace>
  <inkml:trace contextRef="#ctx0" brushRef="#br0" timeOffset="54681.9455">19040 11292 461 0,'0'0'61'16,"0"0"-23"-16,0 0 26 15,103-16 26-15,-52 6-25 16,7-1-22-16,8-1-3 16,5 2-37-16,4 3-3 0,-2-1 1 15,0 1 4-15,-4 6-10 16,-11 0-106-16,-16 1-150 16</inkml:trace>
  <inkml:trace contextRef="#ctx0" brushRef="#br0" timeOffset="55573.9545">11499 11318 706 0,'0'0'95'0,"0"0"-62"15,0 0 12-15,0 0 3 16,0 0 18-16,0 0-66 15,0 0 0-15,15 50 5 16,-5-17 0-16,1 2 17 16,4 2-22-16,-6-6 3 15,1-4-5-15,-3-5 2 16,-1-8-7-16,0-5 2 16,-3-5-89-16,1-4-97 15,-4-5-47-15</inkml:trace>
  <inkml:trace contextRef="#ctx0" brushRef="#br0" timeOffset="56039.7913">11446 11310 301 0,'0'0'199'15,"0"0"-148"-15,0 0 19 16,0 0-24-16,-81 20 4 15,71-3 5-15,3 7-35 16,6 5-4-16,1 5-16 16,0 3 12-16,10-2-19 15,10-4 7-15,6-4-2 0,3-7-8 16,1-6 19-16,1-6-21 16,-1-4 12-16,0-4 0 15,-4 0-5-15,-3 0 5 16,-5-12 0-16,-2-7 10 15,-4-2-5-15,-3-3 23 16,-3-4-28-16,-5-5 1 16,-1-1 59-16,0 0-54 15,0 5 1-15,0 5 8 16,0 7-7-16,-1 9 9 16,1 3-17-16,0 4 2 15,-2 1-14-15,2 0 3 16,0 0-22-16,0 14 23 15,0 3 8-15,-1 4-10 16,-2 2-4-16,1-1-53 0,1-1 61 16,0 0-116-16,-1-8-7 15,1-3-69-15,-5-4-48 16</inkml:trace>
  <inkml:trace contextRef="#ctx0" brushRef="#br0" timeOffset="59182.8722">4824 13565 145 0,'0'0'189'0,"0"0"-129"15,0 0-39-15,0 0 9 16,0 0 81-16,0 0-58 16,0 0-31-16,10 0 2 15,1 0-19-15,7 0 8 16,4 1-13-16,7 1 7 15,4-2 10-15,2 0-17 16,2 0 0-16,2 0 7 16,-1 0-3-16,0-2-3 15,-7-2-1-15,-6 0-38 16,-6 0-24-16,-8 4-72 0,-4 0-72 16</inkml:trace>
  <inkml:trace contextRef="#ctx0" brushRef="#br0" timeOffset="59492.1895">4824 13637 368 0,'0'0'0'16,"0"0"0"-16,0 0 0 16,0 0 13-16,0 0 12 15,0 0 60-15,63 9-55 16,-36-9 12-16,1 0-6 16,5 0-33-16,4 0 6 15,1 0-9-15,2-3 0 16,3 0-8-16,-9 0-16 15,-6 0-128-15,-8-2-138 16</inkml:trace>
  <inkml:trace contextRef="#ctx0" brushRef="#br0" timeOffset="78982.6749">1128 13140 344 0,'0'0'66'15,"0"0"-37"-15,0 0 26 16,0 0 6-16,0 0-28 15,0 0 29-15,0 0-62 16,-3 3-5-16,3-1 4 16,0 1-1-16,4 3-5 15,7 2 7-15,4 1 0 16,4 1-5-16,2-3 13 16,4-2-8-16,0 1 5 15,4 0-3-15,1-3 3 16,0-3-5-16,4 0 0 15,-4 0 9-15,-6 0-9 0,0 0 0 16,-2 0 0-16,-5-3 4 16,-7-1 6-16,-3 1-10 15,-3-2 0-15,-2 1 8 16,-2 0-8-16,0 0 0 16,0-1-2-16,0-3-2 15,0 2 1-15,-9-1-74 16,0 0-19-16,-5-1-44 15,3-2-102-15</inkml:trace>
  <inkml:trace contextRef="#ctx0" brushRef="#br0" timeOffset="79381.1145">1304 13053 172 0,'0'0'67'0,"0"0"-10"16,0 0 11-16,0 0 9 15,0 0-23-15,0 0 3 16,-20-13-57-16,20 13-10 16,0 0-26-16,11 0 36 15,10 0-8-15,4 3 15 16,5 4-7-16,0 1 2 16,1 1 3-16,0 0 2 15,-1-1-7-15,-3 3 1 16,-1 0-2-16,-4 1 9 15,0 2-8-15,-6 1 0 16,1 5 1-16,-9 2 17 0,-5 6-3 16,-3 2-14-16,-3 3 32 15,-17 1-31-15,-5 1 1 16,-5-3 21-16,0 0-19 16,3-7 3-16,4-4-8 15,12-7 0-15,1-3 5 16,4-4-5-16,1-4 0 15,4-1-1-15,-1-1-41 16,2-1-37-16,0 0-160 16</inkml:trace>
  <inkml:trace contextRef="#ctx0" brushRef="#br0" timeOffset="83584.3608">15005 11390 189 0,'0'0'52'15,"0"0"-48"-15,0 0 12 16,0 0 9-16,0 0-6 0,0 0 2 16,0 0-21-1,0 0 0-15,-4 2 11 0,4-1-8 16,3 2 12-16,1-1 27 15,6 1-38-15,0 1 11 16,1 1 17-16,8-1-32 16,0 0 38-16,10 0-38 15,3-1 1-15,6-1 10 16,2 1-9-16,-1 0-2 16,-5-2 0-16,-1-1 8 15,-6 0 0-15,-4 0-8 16,-6 0-1-16,-5 0 1 0,-6 0 0 15,-5 0 1 1,1 0-8-16,-2 0 18 0,0 0 9 16,0 0-2-16,0 0-17 15,0 0 17-15,0-3-16 16,0 2-4-16,0 1 0 16,0-2-59-16,0 2 12 15,0 0-142-15,3 0-33 16</inkml:trace>
  <inkml:trace contextRef="#ctx0" brushRef="#br0" timeOffset="90630.3362">12133 12010 220 0,'0'0'74'0,"0"0"6"0,0 0-38 16,0 0 70 0,0 0-5-16,0 0-83 0,0 0-11 15,-18 0-8-15,18 0-5 16,0 4 0-16,0 7 0 15,6-2-2-15,0-1 2 16,0-4 0-16,-2-2 7 16,-1-2-7-16,-1 0 3 15,-2 0-1-15,0 0-2 16,0 0 38-16,0-2-38 16,0-5 0-16,-5-3 9 15,-7 3-6-15,-1 0-6 0,1 4 1 16,0 3 2-1,6 0-8-15,5 0-50 0,1 7-169 16,1 2-198-16</inkml:trace>
  <inkml:trace contextRef="#ctx0" brushRef="#br0" timeOffset="95181.0791">22669 13902 506 0,'0'0'105'0,"0"0"-105"16,0 0 47-16,0 0-40 15,0 0 2-15,0 0-2 16,75-22-6-16,-44 30 61 16,0 6-12-16,-4 6-46 15,-7 2-4-15,-4 4 21 16,-8 5-10-16,-7 4-11 0,-1 5-4 16,-15 4 4-16,-22 4 54 15,-17 2-54-15,-13 0 0 16,-7-4 14-16,-5-2-10 15,2-6 3-15,5-6-7 16,3-8 6-16,8-7 3 16,11-7-8-16,7-6-1 15,9-4 28-15,4-4-19 16,2-17 26-16,2-9-35 16,0-9 8-16,4-6-5 15,3-9-3-15,0-4 0 16,11-3-2-16,4-2 2 15,4 2-7-15,0 5 4 16,6 3 3-16,10 4-25 0,4 6 25 16,5 2-13-16,5 8 11 15,4 1-9-15,8 6 10 16,6 3-18-16,2 7 6 16,3 4-9-16,4 6 14 15,-2 3-1-15,-2 3 1 16,1 0 16-16,-4 11-15 15,0 14 7-15,-3 6 0 16,-3 7-8-16,-7 2 8 16,-5 3-3-16,-10 4-6 0,-3 2 9 15,-11 2-3-15,-5 5-14 16,-3 2 17-16,-10 1-10 16,-15 0 10-16,-11-1 0 15,-11-2 5-15,-6-3-5 16,-8-7 1-16,-8-4-1 15,-2-6 1-15,-5-9 7 16,1-11-5-16,8-10-3 16,11-6 18-16,9-2 6 15,12-18 19-15,8-12-40 16,9-9 3-16,8-12-12 16,7-8 6-16,3-7-18 15,11-7 14-15,16-5-47 16,6 1 12-16,4 1-10 15,1 8 10-15,5 5 33 0,2 4-14 16,2 8 12-16,3 9-1 16,-1 11-2-16,-1 10 5 15,-1 9-3-15,4 12 9 16,0 2-8-16,2 7 8 16,7 22 0-16,0 12 0 15,-3 8 9-15,-3 4-18 16,-9 3 6-16,-9-1 3 15,-11 3-7-15,-10 2 7 16,-12-1-16-16,-3 1 16 16,-18-1-5-16,-19-4 5 15,-16-3-3-15,-17-2 3 0,-14-7-3 16,-13-3 9-16,-14-7-6 16,-5-7 5-16,-2-6-4 15,-3-10 13-15,8-9-8 16,9-1 7-16,13-7 39 15,21-17-39-15,15-9 26 16,19-8-20-16,15-11-16 16,18-10-6-16,3-8-11 15,30-10-17-15,20-1 29 16,16-3-51-16,13 7-20 16,6 4 23-16,3 8-17 15,6 7 52-15,-2 13-7 16,-2 12-3-16,-6 15 11 15,-9 10 3-15,-9 8-5 16,-6 2 16-16,0 27 0 0,-5 12 3 16,-4 13-3-16,-6 10 0 15,-5 2 8-15,-5 4 0 16,-6 1 13-16,-7 1-12 16,-8 1-4-16,-9-3-10 15,-5-3 4-15,0-3 1 16,-25-3 0-16,-6-5 14 15,-15-5-14-15,-11-9 0 16,-12-11 2-16,-9-9 1 16,-5-10-3-16,0-10 1 0,1-2 7 15,1-6-2 1,5-19 2-16,9-11 19 0,10-10-8 16,14-10-19-16,13-11 0 15,15-8-8-15,15-5-4 16,2-10 3-16,30 1-10 15,19 4 5-15,15 2-37 16,13 9 7-16,9 9-6 16,6 11 50-16,1 18-2 15,1 14 10-15,-2 17-8 16,-9 5 0-16,-8 17 1 16,-10 19 9-16,-6 14-5 15,-4 9-1-15,-6 7 57 16,-5 4-40-16,-12 3 0 15,-10 1-8-15,-12-3-9 0,-12-4 4 16,-4-6-8-16,-28-6 0 16,-18-6 4-16,-16-4 10 15,-12-6-28-15,-10-4 6 16,-7-8-145-16,-6-13-120 16</inkml:trace>
  <inkml:trace contextRef="#ctx0" brushRef="#br0" timeOffset="96019.5528">16508 16000 269 0,'0'0'93'0,"0"0"-36"16,0 0-56-16,0 0 32 15,0 0-23-15,0 0-4 16,33 15 57-16,5-4-13 16,18-1-9-16,21-3 5 15,20-2-35-15,22 0 15 16,20-5-26-16,10 0 4 15,5 0 1-15,4 0-5 16,-2 1-3-16,-6 6 2 16,-9 2-152-16,-20-4-109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50:00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 5043 197 0,'0'0'31'16,"0"0"-9"-16,0 0 17 0,0 0 6 15,0 0 6 1,0 0 6-16,0 0-19 0,-17 0 24 16,17 0-48-16,0 0-5 15,0 0 2-15,0 0-10 16,0 7-2-16,2 10-2 15,7 8 3-15,10 4 24 16,2 4-18-16,5 6-6 16,2 0 31-16,3-2-28 15,1-6 2-15,-1-2-5 16,-1-9 2-16,-5-6 0 16,-3-5 2-16,-6-3-4 15,-2-6 1-15,-3 0 8 16,-2 0-9-16,-2 0 0 15,-1-12 13-15,-6-4-7 16,0 0-6-16,0-2-13 0,0 1 7 16,-12 1-18-16,-2 2 24 15,0 2 0-15,2 2 0 16,1 4-1-16,1 2 1 16,6 0 0-16,-1 3 39 15,5 1-39-15,0 0-3 16,0 0-6-16,5 3 9 15,11 9-14-15,2 4 14 16,3 1 0-16,-2 0 11 16,1 3-11-16,-1 1 5 15,-7 4-5-15,3-1 0 0,-9 3-11 16,-3 1 11 0,-3 2 0-16,0-1-2 0,-14 0 15 15,-2 0-19-15,-2 1 6 16,3-6-54-16,4-8-110 15</inkml:trace>
  <inkml:trace contextRef="#ctx0" brushRef="#br0" timeOffset="1143.6912">9387 1163 287 0,'0'0'1'16,"0"0"42"-16,0 0 4 15,0 0 60-15,0 0-23 16,0 0-33-16,-71-39 13 16,60 39-60-16,-1 0 17 15,-6 0 1-15,-1 5-21 16,-1 3 43-16,-1 3-3 16,2 4-41-16,1 2 27 15,0 2-27-15,0 8 0 16,5 2 17-16,4 5-16 15,4 4 16-15,5-1-17 0,0 1 0 16,5 1 13-16,11-5-13 16,4-5 0-16,2-7 2 15,2-6 7-15,0-5-5 16,6-5-4-16,3-6 0 16,0 0 15-16,2-8-15 15,-2-12 0-15,-4-5 13 16,-3-6-10-16,-5-8 6 15,-5-2-9-15,-5 1 5 16,-7 1-1-16,-4 6-4 16,0 2 0-16,-4 2 1 15,-11 5 9-15,-6 2-20 16,-3 3 10-16,-2 4 0 0,1 3-21 16,-2 1 21-16,-1 5-8 15,6 4 2-15,3 2-13 16,3 0-6-16,7 5-69 15,4 9-48-15,5 3-6 16,0 2-149-16</inkml:trace>
  <inkml:trace contextRef="#ctx0" brushRef="#br0" timeOffset="1694.4359">10298 1065 508 0,'0'0'54'0,"0"0"30"16,0 0-73-16,0 0 14 16,0 0-12-16,0 0-11 15,-82 81 28-15,75-38-26 0,3 9-1 16,4 5 56-1,0 1-51-15,5-2 8 0,10-6 10 16,6-8-26-16,4-7 19 16,8-10-19-16,6-5-22 15,7-10 20-15,0-10-162 16,-1-7-290-16</inkml:trace>
  <inkml:trace contextRef="#ctx0" brushRef="#br0" timeOffset="2373.6397">10657 1470 478 0,'0'0'87'0,"0"0"-42"16,0 0-7-16,0 0 44 15,0 0-49-15,-63-81 9 16,57 61 17-16,3-2-39 16,3 0 36-16,0-1-56 15,0 1 8-15,4 1 27 16,9 1-35-16,1 2 0 0,2 5 0 15,-1 1 11-15,3 4-11 16,-1 4 0-16,3 2 0 16,1 2-19-16,0 0 18 15,2 10-5-15,-4 7 4 16,-1 4 4-16,-3 4-3 16,-6 0 1-16,-5 0 0 15,-2 0 7-15,-2-5-4 16,0-1-3-16,0-3 12 15,0-7-5-15,-3-3 7 16,3-1-14-16,0-5 0 16,0 0 28-16,0 0-18 15,0-14 32-15,0-8-28 0,0-8-3 16,3-4-14 0,8-2 3-16,3 2-6 0,-1 7-13 15,2 6 14 1,0 6-7-16,-4 8 9 0,2 2-2 15,0 5-9-15,0 0 14 16,0 0-4-16,-1 12-19 16,0 7 23-16,1 0 0 15,-2 4-3-15,3-1 14 16,-3-3-15-16,0-2 4 16,2-3 0-16,-3-2-6 15,7-4 6-15,-1-3-51 16,6-5-44-16,1 0-133 15,-2-15-362-15</inkml:trace>
  <inkml:trace contextRef="#ctx0" brushRef="#br0" timeOffset="3762.1773">11565 1252 482 0,'0'0'78'0,"0"0"-52"15,0 0 6-15,0 0 37 16,0 0 62-16,0 0-27 15,-5-9-51-15,15-8-31 16,5-7-10-16,6-3-12 0,1-5 0 16,1-6 3-16,1-1 4 15,-3-1-7-15,-2 2 0 16,-3 6-21-16,-5 10 31 16,-2 9-13-16,-6 8 3 15,-2 5 0-15,1 0-9 16,-2 1-44-16,0 16 31 15,0 7 6-15,0 4 17 16,-3 1-1-16,-5 0 0 16,7-2 6-16,1-2-6 15,0-2 0-15,0-5 0 0,6 0-5 16,9-3 8 0,1-3-3-16,4 0 0 0,2-7 6 15,1-2-6 1,3-1 0-16,-3-2 0 0,4 0-13 15,-5-7 4-15,-5-2-16 16,-3-2 17-16,-8 4-16 16,-1 1 12-16,-5 2 12 15,0 4-17-15,-5 0 15 16,-11 0-36-16,-4 14 38 16,1 4-7-16,5 4 13 15,4 3-16-15,3-1 10 0,7-1 0 16,0 1-4-1,7-4 4-15,11-3 0 0,4-3 0 16,4-5 5-16,-1-6 2 16,-4-3-7-16,0 0 0 15,-8-4-10-15,-1-12 10 16,-6-5-8-16,-4-5-36 16,-2 1-23-16,0-1 27 15,-2 1-38-15,-7 5 27 16,-2 4 45-16,3 6 4 15,2 6 1-15,-2 1-1 16,0 3-21-16,2 0 13 16,1 0-4-16,2 0 14 15,1 0-9-15,2 5 9 16,0 2 0-16,0-2 4 0,0 0 5 16,0 0 2-16,0-3-9 15,6 0-2-15,4-1 30 16,3-1-18-16,2 0 23 15,3 0 8-15,1 0-20 16,2-4 24-16,0-5-43 16,-1-2-1-16,0-2 33 15,-1-2-23-15,-2 1 9 16,-2 0-14-16,-2 2 2 16,-3 2 32-16,0 4-35 15,-4 1 5-15,0 1 8 16,-2 2-20-16,3 2 0 15,0 0 0-15,2 0 5 16,1 0-12-16,-1 0 7 0,0 12 0 16,-2 5 1-16,2 1 4 15,-6 5-1-15,-3 1 15 16,0-2-15-16,0-1 32 16,-10-1-24-16,1-6-12 15,1-3 25-15,5-4-19 16,0-5 0-16,3-2-6 15,0 0 8-15,0-5 20 16,3-14-28-16,9-5-7 16,6 0-4-16,-1 6-6 15,1 4 10-15,-3 7 5 16,-1 4 3-16,-5 3-23 16,-1 0 22-16,0 0-1 0,2 3-7 15,-1 4 8 1,2 0 0-16,3 0-1 0,5-6-104 15,5-1-58-15,10 0-372 16</inkml:trace>
  <inkml:trace contextRef="#ctx0" brushRef="#br0" timeOffset="4351.5955">12985 1044 213 0,'0'0'196'0,"0"0"-145"0,0 0 8 15,0 0-17-15,0 0 41 16,0 0-34-16,-65 70-13 16,55-46 10-16,0 1-33 15,5-4-1-15,4-4-12 16,1-5 16-16,0-4-16 15,0-2 0-15,0-4 0 16,6-2 10-16,7 0-6 16,0-11 16-16,2-8-20 15,-5-3 14-15,0 2-12 16,-3 0-2-16,-4 2 0 0,0 6-3 16,-2 6 17-16,-1 4-14 15,0 2 0-15,0 0 3 16,0 0-18-16,0 0 15 15,0 16-2-15,2 3-7 16,-2 4 16-16,0 2-7 16,0 3 0-16,0 0 8 15,0 0 12-15,-8 0-18 16,-6-2-2-16,-3 0 15 16,0-2-9-16,3-5-3 15,1-2-3-15,7-6 1 16,1-6 5-16,5-5-6 0,0-1 0 15,1-18-5 1,15-2-24-16,5-4 21 0,4 8 6 16,0 5 2-16,0 1 0 15,-5 5 0-15,1 1 0 16,-2 1-5-16,-2-1 5 16,2-3-14-16,0-1-87 15,-1-7-122-15</inkml:trace>
  <inkml:trace contextRef="#ctx0" brushRef="#br0" timeOffset="7236.8181">13614 877 287 0,'0'0'127'0,"0"0"8"16,0 0-71-16,0 0-4 16,0 0 38-16,0 0-63 15,0 0 4-15,-8 4-33 16,0 14 2-16,2 4 27 16,1 5-33-16,4 1 1 15,1 5 48-15,0 0-45 16,0 4 11-16,0 3 3 15,0-1-10-15,0 0 17 16,0-1-27-16,0-4 0 0,1-7 13 16,1-1-12-16,-2-9-1 15,0 0 0-15,0-6 10 16,1-4-9-16,-1-5-1 16,2-2-10-16,-2 0-5 15,0-2-49-15,0-19-45 16,0-10-266-16</inkml:trace>
  <inkml:trace contextRef="#ctx0" brushRef="#br0" timeOffset="7611.3787">13362 1119 56 0,'0'0'314'0,"0"0"-197"15,0 0-76-15,0 0-38 16,0 0 43-16,0 0-34 16,3 0 24-16,13 2 5 15,8-2-18-15,6 0 65 16,3 0-54-16,4 0-15 16,3-1 34-16,-2-4-50 15,2-3 0-15,-4 2 6 16,-5 0 3-16,-2 1 3 15,-6 0-15-15,-4 1 0 16,-6 1 10-16,-2 1-9 16,-6-1 11-16,-2 3 8 0,-3 0-9 15,0-2 17-15,0 2-28 16,0 0 0-16,0 0 8 16,0 0-8-16,1 0-44 15,2-3-61-15,-1-1-108 16,1-8-190-16</inkml:trace>
  <inkml:trace contextRef="#ctx0" brushRef="#br0" timeOffset="9074.3366">13678 916 148 0,'0'0'123'16,"0"0"-3"-16,0 0-84 15,0 0 43-15,0 0 4 16,0 0-3-16,0 0 5 15,-15-47-20-15,12 45-27 16,2 2 29-16,1 0-67 16,0 0 0-16,-2 6-2 15,1 15-2-15,-2 11 4 16,0 7 0-16,0 8 0 0,0 0 27 16,-2-1-16-1,0 0-11-15,-1-3 38 0,1-2-36 16,0 3 11-1,1-8-13-15,1-4 9 0,0-6-9 16,1-10 6-16,0-5-6 16,2-6 0-16,0-2 3 15,0-3-10-15,-2-3-38 16,-7-21-76-16,-8-11-246 16</inkml:trace>
  <inkml:trace contextRef="#ctx0" brushRef="#br0" timeOffset="9435.5801">13316 1151 394 0,'0'0'76'0,"0"0"-22"15,0 0-34-15,0 0 39 16,0 0-19-16,0 0 12 15,114-27 41-15,-72 23-71 16,1 0 21-16,-2 2-10 16,-4 0 2-16,-4 0-7 15,-6-1-18-15,0 1-9 16,-5 2 25-16,-1-3-25 16,-2 2-1-16,0-1 9 0,0 1 4 15,-5-1-15-15,-4 2 2 16,0 0 0-16,-4 0 0 15,0 0 0-15,-3 0 0 16,-2 0-5-16,-1 0-15 16,0 0-41-16,0 0-100 15,0 0-111-15,0-6-187 16</inkml:trace>
  <inkml:trace contextRef="#ctx0" brushRef="#br0" timeOffset="18110.5675">4894 7265 137 0,'0'0'85'15,"0"0"-85"-15,0 0-65 0,0 0-33 16</inkml:trace>
  <inkml:trace contextRef="#ctx0" brushRef="#br0" timeOffset="20757.932">4843 7414 16 0,'0'0'169'0,"0"0"-62"0,0 0 8 16,0 0-79-16,0 0 20 16,0 0 39-16,0 0-44 15,0-43-29-15,0 41 20 16,0-4-37-16,0 1 61 15,0 0-50-15,0-1 8 16,0 1 19-16,0 1-40 16,-1-1 29-16,-2 3-28 15,3-1 16-15,0 3-1 16,0 0-19-16,0 0 0 16,0 0-9-16,0 0 9 15,0 0-2-15,3 0 1 0,9 0 2 16,6 0-4-1,0 0 3-15,3 0 0 0,4-3 3 16,3 2 5-16,7-1-8 16,5-1 0-16,6 2 2 15,5-2-9-15,0 1 7 16,-1 0 0-16,4-1-3 16,-2 1 11-16,2 0-8 15,4 0 0-15,-3 2 8 16,-3 0-12-16,-4 0 4 15,-2 0 0-15,-4 0-1 16,-3 0 6-16,-3 0-5 16,-1 2 0-16,-6 0 2 15,-4 0-8-15,-4-2 6 16,-3 0 0-16,-1 0-7 0,-1 0 20 16,-3 0-14-16,2 0 1 15,-1 0 0-15,-3 0 3 16,-2 0-3-16,-4 0 0 15,3 0-1-15,-3 0 11 16,-2 0-13-16,0 0 3 16,-1 0 0-16,-1 0-5 15,-1 0 5-15,0 0 0 16,0 0 1-16,0 0 1 16,0 0-3-16,0 0 1 15,0 0 0-15,0 0-21 16,0 0-3-16,0 0-107 15,0 0-56-15,0 0-228 16</inkml:trace>
  <inkml:trace contextRef="#ctx0" brushRef="#br0" timeOffset="23142.6878">5901 6238 372 0,'0'0'45'0,"0"0"-42"16,0 0 33-16,0 0-26 16,0 0-10-16,0 0 22 15,0 0-8-15,-3-4 3 16,3 4-17-16,0 0-17 15,0 0 13-15,0 0-124 16,0 0-95-16</inkml:trace>
  <inkml:trace contextRef="#ctx0" brushRef="#br0" timeOffset="24202.283">5840 6227 23 0,'0'0'76'16,"0"0"-37"-16,0 0 16 15,0 0-34-15,0 0-2 16,0 0 28-16,7-29 13 16,-5 26-47-16,-2-1 80 15,0 1-74-15,0 1-15 0,0 1-4 16,0 1 18-16,1 0-17 15,-1 0-1-15,0 0 0 16,0 0-13-16,0 0 16 16,0 0-3-16,0 0 4 15,0 0-4-15,0 0-1 16,0 0-112-16,0 0-183 16</inkml:trace>
  <inkml:trace contextRef="#ctx0" brushRef="#br0" timeOffset="25159.8836">5926 6238 66 0,'0'0'151'0,"0"0"-79"16,0 0-56-16,0 0 16 15,0 0-9-15,0 0-17 16,-21 2 32-16,18 4-34 16,-1-1 14-16,0 2-5 0,3 1-11 15,1 1 33-15,0-2-35 16,0-1 0-16,0-1 19 15,0 1-15-15,1-1-5 16,6-2 1-16,-1-1 0 16,0-1 9-16,0-1-9 15,-1 0 0-15,2 0 19 16,-4-3-6-16,0-5-13 16,-3 0 6-16,0-3 4 15,0 3 5-15,0-3-15 0,-2 5 3 16,-4-3 3-16,0 3-2 15,-1 0 0-15,1 4-4 16,3-1 17-16,1 3-19 16,-1 0 2-16,-1 0 0 15,0 0-3-15,-1 9 3 16,4 2-4-16,-1-1-3 16,2 2 7-16,0-3 1 15,0 0-1-15,3-2 0 16,6-3-1-16,-4 0 2 15,2-1-1-15,1-3 0 16,-3 0 6-16,1 0-19 16,-4 0 13-16,-1 0 0 15,-1-3 17-15,0-5-16 16,0 0-1-16,0-2 4 16,-6 3 13-16,-2-3 17 0,0 6-34 15,3-1 0-15,1 2 22 16,2 3-6-16,2 0-10 15,0 0-6-15,0 0-43 16,0 0-18-16,0 0-36 16,0 3-124-16</inkml:trace>
  <inkml:trace contextRef="#ctx0" brushRef="#br0" timeOffset="26010.9421">5871 6198 351 0,'0'0'132'0,"0"0"-50"15,0 0-68-15,0 0 64 16,0 0-14-16,0 0-51 16,-16-13 30-16,14 13-31 15,1 0-12-15,-4 0-4 16,1 6 4-16,-4 7 2 15,0 4-2-15,0-1 0 16,5-2-1-16,0-4 7 16,3 0-6-16,0-3 0 15,0 0 0-15,0-1 2 16,6-4-2-16,7 1 0 0,-2-3 7 16,2 0-6-16,-1 0-1 15,-1 0 0-15,-4 0 4 16,-1-4-10-16,-4-3 8 15,-2-1-2-15,0 0 4 16,0 0 7-16,0 1-15 16,0-1 4-16,-6 3 0 15,0-1 4-15,0 3-4 16,1 0 0-16,2 3 5 16,0-2-5-16,3 2-5 15,-3 0 5-15,3 0 0 16,0 0-28-16,0 0 8 0,0 7-84 15,-3-1-83 1</inkml:trace>
  <inkml:trace contextRef="#ctx0" brushRef="#br0" timeOffset="27418.6062">5835 6210 37 0,'0'0'170'0,"0"0"-110"16,0 0 29-16,0 0 17 15,0 0-30-15,0 0 4 16,0 0-34-16,0-2-30 15,0 2 75-15,0 0-90 16,0 0 23-16,0 0 18 16,0 0-32-16,0 0 24 15,0 0-34-15,0 0 2 16,0 0-2-16,0 0 0 16,0 0 0-16,-4 4-12 15,-2 4 29-15,3 1-20 0,0 0 3 16,3-1 0-1,0-2-12-15,0 0 12 0,0-3-2 16,0 2 2-16,9 0 0 16,1-2-1-16,2-3 1 15,0 0 0-15,2 0 7 16,-5 0-7-16,0 0 0 16,-2 0-8-16,-1-6 15 15,-3-1-15-15,0 1 8 16,-3 0 0-16,0-2-3 15,0-1 3-15,0 1 0 16,0 1-2-16,-3 3 19 16,-2-1-8-16,2 2-9 15,0 2 8-15,-2 0-20 16,4 1 12-16,0 0-6 0,-2 0-2 16,2 0 9-16,-1 0-9 15,-1 2 6-15,2 5 2 16,1-1-20-16,0 0 20 15,0-1-14-15,0 0 4 16,0-1-46-16,7-1-12 16,5-3-72-16,-3 0-144 15</inkml:trace>
  <inkml:trace contextRef="#ctx0" brushRef="#br0" timeOffset="28519.9086">4826 6242 244 0,'0'0'87'16,"0"0"-40"-16,0 0 51 15,0 0-19-15,0 0 36 16,0 0-25-16,-33-22-67 0,22 19-13 16,-2 1 52-16,-5 0-55 15,0 2 30-15,2 0-1 16,-1 0-23-16,4 0 8 15,1 0-17-15,0 0 4 16,1 0 17-16,1 0-25 16,0 0 0-16,2 0 7 15,-2 0-1-15,2 5-12 16,-1 1 1-16,-1 2 5 16,0-2-2-16,-1 5 2 15,0-1 0-15,-2 5-5 16,1-1 11-16,0 2-11 0,-1 1 5 15,0-2 0-15,2-1-1 16,-2 3 1-16,5-2 0 16,-1-1 3-16,3 1-1 15,3-1-1-15,-3 3-1 16,6 0 0-16,-4 0-5 16,4 3 5-16,0 1 0 15,0 1-4-15,0 2 8 16,0-2-9-16,0 4 5 15,4 1 0-15,1 0-3 16,1 2 13-16,0 1-10 16,1 0 0-16,3-1 11 15,1 1-14-15,1-1 3 0,3-1 0 16,0 1-10 0,3-3 16-16,4 2-6 0,2-2 0 15,0-2 1-15,11-3 6 16,1 0-7-16,5-7-70 15,2 1-11-15,2-4-60 16,-2 2-124-16</inkml:trace>
  <inkml:trace contextRef="#ctx0" brushRef="#br0" timeOffset="29579.0969">6208 6310 257 0,'0'0'157'16,"0"0"-92"-16,0 0 49 15,0 0-65-15,0 0 59 0,0 0-22 16,-16-10-65 0,16 10 30-16,0 0-40 0,0 0-8 15,0 0 17-15,0 0-20 16,0 0-1-16,0 0 0 15,0 7-7-15,0 7-4 16,9 6 12-16,1 2 0 16,1 0 1-16,-1 2-1 15,4 0 0-15,-3 2-2 16,0-1 13-16,-2 2-1 16,4-2-10-16,-5 2 0 15,-1-2 21-15,-1 2-16 16,0-1-5-16,-3 3 0 15,0-4 8-15,3 1 7 0,0-1-15 16,-3-1 0-16,2-1 6 16,-1-3 1-16,-1-1-7 15,-3-2 0-15,0 2 11 16,0-2-9-16,0 1-2 16,0 0 0-16,-3 0 9 15,-4 2-9-15,1 2 0 16,-3-3-2-16,5 2 15 15,-3 3-15-15,1-7 2 16,3 3 0-16,0-4-2 16,2-2 5-16,1-3-6 15,-2-2-6-15,2 0-65 16,-1-1 19-16,1-5-115 0,0-3-121 16</inkml:trace>
  <inkml:trace contextRef="#ctx0" brushRef="#br0" timeOffset="39745.4856">7066 7103 11 0,'0'0'161'0,"0"0"-114"16,0 0-23-16,0 0 34 15,0 0-28-15,0 0 59 16,0 0-21-16,-5-26-24 0,5 23-10 16,0 3 15-1,0 0 8-15,0 0-27 0,0 0-30 16,0 0 51-16,0 0-50 16,0 0 10-16,0 0 27 15,0 0-19-15,0 0 2 16,0-3-21-16,5-6 0 15,14-6 13-15,13-4-13 16,5-3 0-16,12-3 17 16,6 0-9-16,5-3 12 15,7-1-20-15,5 0 0 16,10 0 20-16,-3 0-20 16,3-3 1-16,-6 4-2 15,-6-1 7-15,-5 1-5 16,0 4-1-16,-7 2 4 15,-3 1-18-15,-12 5 24 16,-4 2-10-16,-11 3 0 0,-5 2-1 16,-4 2 1-16,-4 1 2 15,-1 2 11-15,-5 1 30 16,-3-1-36-16,-2 3 5 16,-3-1 26-16,1 2-30 15,-2 0 16-15,0 0-24 16,0 0 17-16,0 0-3 15,0 0-8-15,0 0-6 16,0 0 0-16,0 0 6 16,0 0-8-16,0 0 2 0,0 0 0 15,0 0 1-15,0 0-1 16,0 0-32-16,0 0 22 16,0 0-35-16,3 0-18 15,3 0-58-15,3 2-2 16,0 4-64-16,-5-4-248 15</inkml:trace>
  <inkml:trace contextRef="#ctx0" brushRef="#br0" timeOffset="43506.5551">9678 6986 283 0,'0'0'134'15,"0"0"-119"-15,0 0 67 16,0 0-27-16,0 0 25 15,0 0-39-15,-10-8 21 16,9 5-9-16,0 2-1 0,-1-1-34 16,2 2 47-1,0 0-54-15,0 0 9 0,0 0 5 16,0 0-23-16,0 0 6 16,0-2-8-16,14-3 0 15,16-1-3-15,16-3 9 16,3 0-6-16,8-1 0 15,4-2 8-15,8-3-7 16,5 1-1-16,6-3 0 16,4 2 14-16,0-1-14 15,4-1 0-15,1 0-7 16,-3-1 21-16,-2-1-23 16,-11 5 9-16,-9-1 0 15,-7 3 0-15,-12 3 8 16,-7 1-8-16,-8 2 0 0,-7 1 2 15,-5-2 1 1,-6 5-3-16,-5-1 0 0,-3 3 7 16,-2 0-4-16,-2-2-3 15,0 2 3-15,0 0 7 16,0 0-2-16,0 0-8 16,0 0 0-16,0 0 4 15,0 0-4-15,0 0 0 16,0 0-2-16,0 0 13 15,0 0-15-15,0-1 4 16,0 1 0-16,0 0-4 16,0 0 4-16,0 0-4 15,0 0 2-15,0 0-16 0,0 0 6 16,0 0-26 0,0 0-30-16,0 0 58 0,1 3-78 15,1 2 5-15,-1-1-13 16,4 2-43-16,1-4-51 15,1-2-130-15</inkml:trace>
  <inkml:trace contextRef="#ctx0" brushRef="#br0" timeOffset="52264.5457">2687 7286 70 0,'0'0'138'0,"0"0"-108"16,0 0-4-16,0 0 57 16,0 0 2-16,0 0-30 15,0 0-14-15,0-12-2 16,0 12 18-16,0-2-37 16,0 2 1-16,0 0 35 0,0 0-55 15,0 0 27 1,0 0-7-16,0 0-19 15,0 0 45-15,0 0-46 0,0 0 5 16,0 0 18-16,0 0-22 16,0 0-4-16,0 0 1 15,0 2-2-15,1 9-7 16,7 0 10-16,-4 1 0 16,5 2 6-16,-3-1-6 15,0-1 0-15,0 1 3 16,4-2 4-16,-4-1-6 15,-1 0-1-15,1-1 0 16,-3-2 0-16,0-3 9 16,-2-1-9-16,2-2 0 0,-3 1 2 15,3-2 6-15,0 0-8 16,0 0 0-16,5 0 28 16,1-2-12-16,2-5 7 15,-1-3 5-15,4-2-17 16,0 0 7-16,2-4-18 15,0 1 0-15,2 0-3 16,-1-2 3-16,2 5 0 16,-3-1-2-16,1 2 14 15,-5 3-14-15,-2-1 2 16,-2 5 0-16,-2 2 1 16,-3-1-1-16,-3 2 0 15,3 1-6-15,-3 0-4 16,2 0 5-16,5 0-100 0,-1 0-45 15,-3 1-46 1,-3 6-236-16</inkml:trace>
  <inkml:trace contextRef="#ctx0" brushRef="#br0" timeOffset="53503.4951">2309 8417 382 0,'0'0'76'0,"0"0"-32"0,0 0 57 16,0 0-14-1,0 0-36-15,0 0 36 16,-4 0-51-16,4 0-17 0,0 0 8 15,0 0-22-15,0 0 31 16,0 0-36-16,0 0 0 16,0 0 23-16,0 0-19 15,12 0-4-15,6 0 0 16,1 0 12-16,7-3 6 16,3-1-18-16,4 1 1 15,4-1-4-15,4 1 12 16,2-2-9-16,0 3 0 15,0-2 7-15,-4 0 4 16,0-3-11-16,1 2 0 16,2-2 4-16,4-1 1 0,0-1-5 15,2-1 0-15,3 3 10 16,-2-2-7 0,-4 3-3-16,4-1 0 0,-3 3 2 15,-2 1-2-15,-1 1 0 16,3 0-1-16,3 0 9 15,-1-2-11-15,3-3 3 16,0 1 0-16,-2-2 5 16,-4 1-5-16,-1-1 0 15,-3 5-9-15,0-1 24 16,-4 3-19-16,0-1 4 16,-2 0 0-16,-5 0 0 15,-5 2 0-15,-7-3 0 0,-1 3-9 16,-6 0 22-1,-3 0-18-15,-4 0 5 0,-2 0 0 16,-2 0 4-16,0 0-4 16,0 0 0-16,0 0 1 15,0 0 6-15,0 0 8 16,0 0-15-16,0 0 0 16,0-2-3-16,0 2 7 15,0-2-8-15,0-1-5 16,0-4-51-16,0-3-93 15,-20-5-263-15</inkml:trace>
  <inkml:trace contextRef="#ctx0" brushRef="#br0" timeOffset="54732.3851">3537 7286 270 0,'0'0'157'0,"0"0"-98"16,0 0-52-16,0 0 52 15,0 0 14-15,0 0-62 16,-14 0 8-16,12 0-19 16,-1 6 1-16,1 4-11 15,0 1 10-15,2 1 0 16,-1 3 49-16,1-3-38 15,0-1 6-15,0 0-6 16,0-2-4-16,0-2 14 16,6-2-21-16,1 0 0 0,1-2 6 15,-1-3 1-15,-1 0-7 16,-1 0 0-16,2 0 14 16,-4 0 6-16,-1-3-16 15,-2-6-1-15,0-4 11 16,0 1-10-16,0-1-4 15,-5 3 10-15,-2 2-9 16,-2 1 54-16,0 3-55 16,3 1 0-16,-3 1-6 15,3 2 9-15,0 0-3 16,0 0 0-16,-1 0 1 16,2 0-13-16,2 3 12 15,-1 3-5-15,2 2-7 16,2-1 12-16,0 0 0 0,0 1 0 15,0-2 2-15,0 0-7 16,4-1 5-16,5-2 0 16,-1 0 2-16,-2-1-1 15,1-2-1-15,-2 0 0 16,1 0 2-16,-2 0-8 16,1 0 6-16,-1 0 0 15,-1-2-1-15,-1-5 7 16,-2 3-6-16,0-2 0 15,0 2 4-15,0 1 22 16,0 0-18-16,-3 2-7 16,-3 1 6-16,3-3-7 0,0 3 0 15,1 0 0-15,2 0 11 16,0 0-38-16,0 0 26 16,0 0-90-16,0 0-29 15,0 0-95-15,8 0-229 16</inkml:trace>
  <inkml:trace contextRef="#ctx0" brushRef="#br0" timeOffset="59208.4491">3523 7322 132 0,'0'0'169'0,"0"0"-146"15,0 0 45-15,0 0 1 16,0 0-54-16,0 0 82 0,0 0-49 16,0-16 0-1,0 14-24-15,-2 0-9 0,0 2 49 16,1 0-45-16,-1 0-15 16,0 0 41-16,2 0-42 15,0 0-3-15,-1 0 0 16,1 0 5-16,0 0-14 15,-3 0 9-15,0 2 0 16,0 9-9-16,3-1 9 16,0 1 0-16,0-2 4 15,0 2 1-15,0-3-10 16,0 2 2-16,0-6 3 0,6-1 0 16,3-1 0-1,0 1 0-15,-3-3-3 0,4 0 13 16,-2 0-13-16,-1 0 3 15,1-3 0-15,-2-3-1 16,-5 0 1-16,1 1 0 16,-2 0 3-16,0 1 6 15,0-3 10-15,-5 0-19 16,-4 0 0-16,-4-1 12 16,4 2-10-16,0 2-2 15,3-1 11-15,0 3-8 16,3 2 3-16,1-3-6 15,2 3 0-15,0 0-1 16,0 0 1-16,0 0-7 16,0 0 0-16,0 0-6 0,0 8 4 15,0 0-11-15,0 3-44 16,0-1 35-16,5 1-128 16,1-4-66-16</inkml:trace>
  <inkml:trace contextRef="#ctx0" brushRef="#br0" timeOffset="63144.8037">4796 8104 166 0,'0'0'108'0,"0"0"-17"16,0 0-41-16,0 0 31 16,0 0-23-16,0 0 73 15,0 0-36-15,-17-6-49 16,16 5 16-16,1-1 0 0,0 2-61 16,-2 0 60-1,2 0-58-15,0 0-2 0,0 0 14 16,0 0-13-16,0 0-4 15,0 0-1-15,12-2 3 16,14-3-6-16,8-2 6 16,8-1 0-16,7-2 6 15,5-2 0-15,1 1-1 16,3-1-5-16,1-3 3 16,-4 0 5-16,0-1-8 15,-5 1 0-15,-2-2 0 16,0 2 0-16,3-1 2 15,-4-1-4-15,-2 1 9 16,-8 4-12-16,-4-1 5 16,0 2 0-16,-5 4 2 0,-1-3 9 15,-6 4-14 1,0 0 3-16,-3 1 0 0,-5 0-4 16,-1 4 4-16,-6-2 0 15,3-1 1-15,-4 3 8 16,1-1-6-16,-1 1-3 15,-2-1 1-15,-1 2 15 16,2-1-16-16,-2 0 0 16,-2 1 3-16,0 0 4 15,0 0 0-15,0 0-7 16,0 0 0-16,0 0-1 16,0 0 1-16,0 0 0 0,0 0-6 15,0 0 6-15,0 0-16 16,0 0-42-16,4 0-84 15,2 0 61-15,0 0-63 16,0 2-160-16</inkml:trace>
  <inkml:trace contextRef="#ctx0" brushRef="#br0" timeOffset="66433.746">7459 8154 243 0,'0'0'84'0,"0"0"-83"16,0 0 26-16,0 0 32 15,0 0 3-15,0 0 44 16,0 0-31-16,-7 0-18 16,7 0-16-16,0 0-8 15,0 0 26-15,0 0-56 16,0 0 3-16,6 0 21 16,15-6-18-16,7-6-8 0,8 0 4 15,6-2 8-15,6-1-5 16,4-5-8-16,3 3 0 15,5-2 6-15,10 0 2 16,3-1-8-16,1 1 0 16,0 2 15-16,-4 2-22 15,-6-2 7-15,-4 1 0 16,-4-1 6-16,-7 0-6 16,-4 2 0-16,-6 1-10 15,-6 0 24-15,-6 2-2 16,-6 2-12-16,-4 0 0 15,-3 3 34-15,-4 2-34 16,-2 0 11-16,-1 1 5 16,-2 0-9-16,-1 1 23 15,0-1-30-15,-1 3 0 0,-1-2 1 16,-1 1-1-16,1 2 0 16,-2 0 0-16,1 0 16 15,-1 0-19-15,0 0 3 16,0 0 0-16,0 0-19 15,0 0 13-15,0 0-17 16,1 0-13-16,-1 0-12 16,4 2-1-16,-2 5-43 15,-2 0-35-15,0-2-76 16</inkml:trace>
  <inkml:trace contextRef="#ctx0" brushRef="#br0" timeOffset="70278.1149">9978 8104 334 0,'0'0'115'0,"0"0"-61"15,0 0-12-15,0 0 9 16,0 0 11-16,0 0 30 16,0 0-64-16,-23 0 12 0,23 0 14 15,0 0-36 1,0 0 7-16,0 0-25 0,0 0 0 16,0 0 12-16,2-3-12 15,12 0 0-15,10-2 8 16,8-1-1-16,3 0 3 15,4 0-10-15,3 1 0 16,-2-2 0-16,4-2 17 16,2 0-17-16,0-4 9 15,3 1-8-15,3 0 15 16,5-4-16-16,4-1 0 16,3 0 3-16,2 1-3 0,-2-1-4 15,-4 3 4-15,-5 2 3 16,-9 2 7-16,-6 2-10 15,-5 2 0-15,-9 1-4 16,-1 3 4-16,-3-1 0 16,-1 1-7-16,-1-3 17 15,-1 0-7-15,1 2-3 16,3-1 0-16,-3-1 11 16,3 0-11-16,2 0 0 15,-2 1 8-15,2 1-7 16,-1-2 5-16,-3 2-6 15,-3 0 0-15,-2 0 7 16,0 3-7-16,0-3 0 16,-4 0-1-16,-4 3 10 15,-2-1-18-15,-1 1 9 0,3-1 0 16,2 1-1-16,-1 0 1 16,0 0 0-16,1-2 4 15,2 1 0-15,-1-2-8 16,2 2 3-16,-4-1 1 15,-3 1 0-15,-3 1 0 16,-3 0 0-16,0 0 0 16,0 0 9-16,0 0-8 15,2 0-1-15,-2 0 0 16,0 0 1-16,0 0 3 0,0 0-4 16,0 0 6-1,0 0-4-15,0 0 3 16,0 0-5-16,0 0-13 15,0 0-10-15,4 0-75 0,3 0-64 16,3-2-20-16,4-6-189 16</inkml:trace>
  <inkml:trace contextRef="#ctx0" brushRef="#br0" timeOffset="76804.7619">2473 9235 408 0,'0'0'104'0,"0"0"-55"15,0 0-24-15,0 0 61 16,0 0 17-16,0 0-62 16,0 0 40-16,-4 0-75 15,4 0 1-15,0 0 16 16,0 0-14-16,0 0-9 16,0 2 6-16,0-1 12 15,0 1-16-15,0-1-2 16,0 2 0-16,15 2 2 15,9-2 1-15,7 0-3 16,10-1 0-16,6-2 12 0,2 0-11 16,7 0 7-16,5 0-8 15,2-3 10-15,3-2-10 16,-2 0 0-16,-4 4 0 16,1-2 9-16,-5 3-13 15,-1-3 4-15,0 1 0 16,-3-1 4-16,2 1 5 15,-8-1-10-15,0 0 1 16,-7-1 0-16,0 2 4 16,-3-1-4-16,-4 3 0 15,1 0-5-15,-2-2 6 16,-1 0-1-16,0 1 0 16,1-1 9-16,2 1-11 0,0-2 2 15,-2 2 0-15,1-3 2 16,-4 3 8-16,-3-3-10 15,2 0 0-15,-6 2 12 16,0-1 0-16,-2 0-12 16,-5 0 0-16,1 1 16 15,-6 1-16-15,-3 1 0 16,-2 0 0-16,-4083 0 5 16,8161 0 10-16,-4082 0-15 15,0 0 0-15,0 0 7 16,0 0 2-16,0 0-7 15,0 0-2-15,0 0 0 16,0 0 9-16,0-2-9 0,0 2-32 16,-3-5 9-16,-19-4-186 15,-15-3-334-15</inkml:trace>
  <inkml:trace contextRef="#ctx0" brushRef="#br0" timeOffset="78049.146">2710 8533 43 0,'0'0'161'16,"0"0"-52"-16,0 0-83 15,0 0 78-15,0 0-3 0,0 0-2 16,0-2-49-16,0 2-27 16,0 0-16-16,0 0 30 15,0 0-37-15,0 0 0 16,0 0 20-16,0 0-17 16,0 0 7-16,0 0-10 15,0 0 7-15,0 0 15 16,0 0-22-16,0 0 0 15,0 0 34-15,0 0-33 16,0 0 34-16,0 0-7 16,0 0-27-16,0 0 59 15,0-3-58-15,0 3 11 16,0-5 11-16,0 2-24 0,0 0 5 16,0 0-10-1,0 0 10-15,0-1-1 0,0 3-4 16,-1-2 0-16,1 0 18 15,-2 2-10-15,2-1-4 16,0 2-4-16,0 0 19 16,0 0-7-16,0 0-12 15,0 0 0-15,0 0-10 16,0 0 10-16,0 0 0 16,0 0-2-16,0 0 2 15,0 0-16-15,0 0 16 16,0 4 0-16,0 6-8 0,6 0 8 15,-1 0 0 1,4-1-3-16,-4-2 10 0,2-1-11 16,-5-2 4-16,0-1 0 15,0-2-3-15,-1 0 16 16,1-1-18-16,1 0 5 16,3 0 0-16,1 0 7 15,2 0-7-15,2-5 0 16,2-1 12-16,-1 0-12 15,-3-2 0-15,3 2-2 16,-5 1-17-16,1 2-5 16,-2 3-121-16,-1 0-66 15,-3 0-173-15</inkml:trace>
  <inkml:trace contextRef="#ctx0" brushRef="#br0" timeOffset="79219.8913">3898 8457 498 0,'0'0'111'16,"0"0"-62"-16,0 0-26 15,0 0 23-15,0 0 11 16,0 0-16-16,-24-8 63 15,21 8-97-15,1-1 31 16,-1 1 18-16,2 0-44 16,-1 0-8-16,1 0-4 15,-1 0 7-15,1 0-21 16,-3 1 14-16,4 11 0 16,-2 4-10-16,2-3 11 0,0 0-2 15,0-2 1-15,0-4 0 16,7 0-5-16,1-4 5 15,1-3 0-15,3 0-10 16,-3 0 2-16,0 0 8 16,-5-5-2-16,0-4 4 15,-1 0-4-15,-3-2 2 16,0 1 0-16,0 1 0 16,0 1 5-16,-5 2 0 15,-1 0-5-15,0 1 7 16,-2 3-2-16,4-1-5 15,-2 2 0-15,3-1-8 0,0 2 15 16,0 0-11 0,3 0 4-16,-2 0 0 0,-1 0-7 15,0 0 7-15,0 4-1 16,2 4-10-16,-1-1 7 16,2-1 4-16,0 2 0 15,0-4 8-15,0-1-24 16,0-1 16-16,0 0 0 15,0-2-16-15,0 0 16 16,0 0 0-16,0 0 0 16,0 0 5-16,0 0-13 15,0 0 8-15,0 0 0 16,0 0 2-16,0 0-2 16,0 0-61-16,0 0-83 15,0 0-229-15</inkml:trace>
  <inkml:trace contextRef="#ctx0" brushRef="#br0" timeOffset="80179.8381">3855 8470 531 0,'0'0'43'15,"0"0"-21"-15,0 0 13 16,0 0 37-16,0 0-33 15,0 0-20-15,-45-6 0 0,42 6-20 16,0 6 1-16,1 7 0 16,2 1 6-16,0 3-6 15,0-5 0-15,0-2-4 16,5-1 16-16,3-6-13 16,2 2 1-16,-3-4 0 15,2-1 11-15,-1 0-4 16,-2 0 7-16,1 0-10 15,-3-7 5-15,-1-2 32 16,-3 2-30-16,0-4-6 16,0-1 4-16,0 4-6 15,0 0 6-15,-1 1-9 16,-4 3 4-16,1 0-3 16,-2-1-1-16,3 3 0 15,0 2 7-15,-1 0-4 0,-1 0-5 16,-1 0 2-16,-1 0 0 15,2 2-10-15,-1 5 10 16,5 1-2-16,1 0-8 16,0-3 6-16,0 1-6 15,0-4-9-15,7-2 14 16,2 0-13-16,-3 0 7 16,2 0-10-16,-2-5 16 15,-3-4-16-15,-3-2 20 16,0 0 1-16,0 4 0 15,0 0-8-15,-5 2 8 16,1 5-30-16,-1 0-4 0,-4 0-10 16,3 5-45-16,2 10-133 15,2 2-111-15</inkml:trace>
  <inkml:trace contextRef="#ctx0" brushRef="#br0" timeOffset="84729.1081">5410 9157 88 0,'0'0'99'15,"0"0"-85"-15,0 0 85 16,0 0-43-16,0 0-21 15,0 0 15-15,0 0-21 16,-16 0 49-16,16 0-46 16,0 0 29-16,-3 0 1 0,3 0-20 15,0 0 24-15,0 0-66 16,0 0 0-16,0 0 13 16,6 0-13-16,15 0 0 15,7 0 6-15,11 0 6 16,4-2 3-16,3-8-15 15,5 2 0-15,0-1 22 16,5-5-21-16,3 2-1 16,-3 2 16-16,-1-3-10 15,-1 2 0-15,-1-1-6 16,-1-1 0-16,0-1 1 16,-3 2 7-16,5-2-8 15,-2 1 16-15,-2 1-14 16,-3 1 26-16,-1 1-28 15,-6 0 0-15,-5 3 64 0,-1 2-52 16,-4 1-9-16,-2-2 12 16,-1 1-11-16,4 0 20 15,-1 0-24-15,0-2 0 16,-2 1 31-16,-1-1-22 16,-2 0-9-16,-3 1 15 15,-3-2-15-15,-6 5 12 16,-1-3-12-16,-7 4 0 15,-1 1 4-15,-2 1-3 16,-2 0-1-16,0 0 4 0,1 0 4 16,-1 0-3-1,0 0-5-15,0 0 0 0,0 0-31 16,2 0 21-16,2 0-48 16,3 0-7-16,3 0-63 15,2 4-28-15,-5-1-217 16</inkml:trace>
  <inkml:trace contextRef="#ctx0" brushRef="#br0" timeOffset="87800.4416">8453 9232 219 0,'0'0'151'16,"0"0"-104"-16,0 0 74 16,0 0-87-16,0 0 25 15,0 0 11-15,-6 0-44 16,6 0 31-16,0 0-41 15,0 0-11-15,0 0 36 16,12-2-40-16,13-4-1 16,10 0 37-16,2-2-35 15,5 1 18-15,4-2-20 16,11-1 0-16,8-3 42 0,8-1-34 16,3 1-8-1,5-3 7-15,4 1 3 16,6-4-12-16,4 1 2 15,4-2 0-15,-5 3 0 0,-6-3 9 16,-5 4-9-16,-8 2 0 16,-8-2 5-16,-6 4 0 15,-7-2-5-15,-5 2 0 16,-5-1 1-16,-3-1 1 16,1 1-2-16,-3 1 0 15,-3-2 11-15,-6 3 4 16,-5 1-15-16,-9 4 0 15,-7 2 18-15,-4 1-10 16,-2 1 8-16,-3 0 19 0,0 2-34 16,0 0 44-16,0 0-45 15,0 0 0-15,0 0-6 16,0 0 10-16,0 0-4 16,0 0 0-16,0 0 7 15,0 0-8-15,0 0 1 16,0 0-17-16,0 0-6 15,0 0-2-15,0 0-17 16,0 0 4-16,0 0-75 16,0 0 5-16,3 0-97 15,2 0-45-15</inkml:trace>
  <inkml:trace contextRef="#ctx0" brushRef="#br0" timeOffset="94743.8845">2673 10545 68 0,'0'0'14'16,"0"0"91"-16,0 0-51 15,0 0 16-15,0 0 36 16,0 0-91-16,0 0 71 16,-70-23-43-16,58 20-25 0,-3 3 14 15,3-4-7-15,-2 3-12 16,6-1 45-16,-1 1-58 15,3 1 0-15,-1-1 27 16,5-1-20-16,1 2 15 16,1 0-22-16,0 0 0 15,0 0 12-15,0 0-11 16,0 0-1-16,0 0 0 16,0 0 9-16,0 0-16 15,0 0 7-15,0 0 0 16,0 0-6-16,0 0 6 15,0 4 0-15,3 1 3 0,5 0 1 16,-3-2 2 0,4 1-6-16,7-1 0 0,-1-1 36 15,6-1-28-15,3 0 0 16,3-1 7-16,1 0-3 16,-1 0 10-16,3 0-22 15,0 0 0-15,1 0 8 16,-1-4-8-16,-2-2 0 15,-1 2 0-15,-6 1 9 16,-7 1-6-16,0-1-3 16,-7 1 0-16,0 0 52 15,0 2-38-15,-4-2 1 16,3 1 12-16,-3-1-22 16,1 0 19-16,1 1-24 15,0-1 0-15,0 0 5 16,0 1-5-16,-5 1 0 0,0 0-1 15,3 0 19-15,-3 0-23 16,0 0 5-16,1 0-7 16,2 0-20-16,2 0 25 15,1 0 2-15,-4-2-9 16,6 2 9-16,-6 0-21 16,1-2 21-16,-2 2 0 15,-1 0 7-15,0 0-7 16,0 0 0-16,0 0 9 0,0 0-7 15,0 0 27 1,0 0-23-16,0 0-1 0,0 0 36 16,0 0-33-16,0 0-2 15,2 0 6-15,-1 0-8 16,4 0 0-16,2-3-4 16,8-1 0-16,3-2 1 15,4 0-1-15,4 1-1 16,2 0-5-16,9 1 12 15,4 1-8-15,4 2 2 16,5 1 0-16,-1 0-5 16,2 0 10-16,4 0-5 15,0 0 6-15,-1 0 0 16,3 0-12-16,1 1 3 0,-1 6 3 16,-1-1 7-16,-6 0-7 15,-1-2 0-15,-8-1-5 16,-6 0 12-16,-4-2-12 15,-6 1 5-15,-5-2 0 16,1 0-11-16,-8 0 11 16,-1 0 0-16,-6 0 0 15,0 0 16-15,-4 0-26 16,-2 0 10-16,0-3 0 16,0-3 18-16,0-5-18 15,0-6-12-15,-11-3-16 16,-11-2-114-16,-15-7-133 15</inkml:trace>
  <inkml:trace contextRef="#ctx0" brushRef="#br0" timeOffset="96529.401">4321 9501 356 0,'0'0'163'15,"0"0"-106"-15,0 0 22 16,0 0 47-16,0 0-121 16,0 0 56-16,-20-10-10 15,20 10-46-15,0 0 32 16,0 0-27-16,-2 0-2 16,2 0 35-16,0 0-36 15,0 0-7-15,-3 0 6 16,3 0 1-16,-3 0-14 15,0 1 5-15,3 5 2 0,0 2-5 16,0-5 13-16,0 3-8 16,0-3 0-16,0-3 9 15,3 2-19-15,5-2 10 16,-2 0 0-16,4 0-4 16,-3 0 12-16,-1 0-8 15,-1-5 0-15,-3-2 1 16,-2 0 1-16,0 0-2 15,0-1 0-15,0 4 1 16,0-3 21-16,0 4-22 16,-4-2 8-16,0 2 4 15,2 3-15-15,1 0 3 0,-1 0 0 16,1 0-20 0,-4 0 12-16,1 8 8 0,-3 2 1 15,5 3 2-15,2-2-6 16,0-2-11-16,0 2-55 15,0-2 27-15,12 0-84 16,0-3-30-16,0-5-99 16</inkml:trace>
  <inkml:trace contextRef="#ctx0" brushRef="#br0" timeOffset="100601.7382">5597 9950 242 0,'0'0'116'0,"0"0"-61"0,0 0 41 16,0 0-35-16,0 0 76 15,0 0-56-15,0 0-44 16,-73-23 19-16,70 23-24 16,3 0-7-16,-2 0 6 15,2 0-31-15,-3 18 0 16,-1 10-7-16,4 8 11 15,0 2-4-15,0 2 0 16,4 5 19-16,15-4-19 16,4-2 0-16,1-2 0 15,10-4 2-15,9-1 2 16,9-7-8-16,10-6 2 0,14-8-59 16,13-6 6-16,4-5-121 15,-1-10-219-15</inkml:trace>
  <inkml:trace contextRef="#ctx0" brushRef="#br0" timeOffset="101201.7731">6343 10196 525 0,'0'0'36'15,"0"0"6"-15,0 0-42 16,0 0 0-16,0 0 27 16,95-3 3-16,-52 0 32 15,11 1-20-15,7 2-30 16,9 0 26-16,9 0-38 16,3 0 0-16,6 0 7 15,-3 0-7-15,-3 0 0 16,-7 0-1-16,-3 2 7 15,-12-2-1-15,-10 3-5 16,-7 0 0-16,-13 2-6 0,-11-1 7 16,-4 1-2-16,-7-2-12 15,-1 2-49-15,-2-2-8 16,-1-2-85-16,-4-1-88 16</inkml:trace>
  <inkml:trace contextRef="#ctx0" brushRef="#br0" timeOffset="102691.1372">4614 6434 263 0,'0'0'41'16,"0"0"-38"-16,0 0 20 15,0 0-21-15,-79 40 23 16,64-23 6-16,3 7-29 15,6 10 36-15,2 9-34 16,4 10 9-16,0 6 18 0,7 7-20 16,11 8-11-16,9 6 0 15,6 5-13-15,5-4-63 16,4-8-246-16</inkml:trace>
  <inkml:trace contextRef="#ctx0" brushRef="#br0" timeOffset="103293.0671">6150 6515 150 0,'0'0'42'0,"52"86"-2"16,-22-33-17-16,1 8 42 15,-4 1-55-15,-9 5-4 16,-8 3-6-16,-8 5 11 16,-2 1-24-16,-10-4-57 15</inkml:trace>
  <inkml:trace contextRef="#ctx0" brushRef="#br0" timeOffset="104207.297">2005 7517 389 0,'0'0'38'16,"0"0"76"-16,0 0-82 16,0 0-18-16,0 0 30 15,0 0-44-15,-73 31-4 16,64 0 0-16,1 15 8 0,0 10 12 15,3 7-16-15,1 7 14 16,4 1-9-16,0 4-2 16,16 5-3-16,11 4 0 15,10-1 5-15,11-4-20 16,13-7 15-16,10-11-103 16,9-19-61-16</inkml:trace>
  <inkml:trace contextRef="#ctx0" brushRef="#br0" timeOffset="104802.4991">4125 7447 320 0,'0'0'122'16,"0"0"-30"-16,0 0-92 0,0 0-10 16,0 0 5-16,31 84 10 15,-1-48 5-15,8 7-10 16,0 7 0-16,-4 5 12 15,-1 5-2-15,-8 6-10 16,-8 7 0-16,-10 4-1 16,-7 5-14-16,0 1-115 15,-25 1-123-15</inkml:trace>
  <inkml:trace contextRef="#ctx0" brushRef="#br0" timeOffset="105511.2847">2081 8652 344 0,'0'0'136'0,"0"0"-134"0,0 0 57 16,0 0-30-16,0 0 0 15,0 0 73-15,-45-40-99 16,35 40 9-16,1 0-12 15,-7 15 20-15,-4 10-30 16,-1 9 10-16,-1 10 0 16,5 6 28-16,3 3-28 15,11 3 0-15,3-1-5 16,3 1 17-16,17-3-10 16,10-5-2-16,8 0 0 0,9 1-7 15,10-3 14-15,7 6-14 16,8-5-35-16,10-2-45 15,9-8-87-15,9-12-149 16</inkml:trace>
  <inkml:trace contextRef="#ctx0" brushRef="#br0" timeOffset="106076.6268">4538 8378 416 0,'0'0'16'0,"0"0"-16"16,0 0 0-16,58 89 50 15,-40-48 13-15,4 12-20 16,0 6 29-16,1 2-63 15,-6 6 3-15,0-1 11 16,-11 3-23-16,-6 2 0 0,0 1 0 16,-21 1 21-16,-8 2-47 15,-7 3 15-15,-6-1-92 16,-6-3-23-16,-4-8-204 16</inkml:trace>
  <inkml:trace contextRef="#ctx0" brushRef="#br0" timeOffset="106839.6253">1901 9597 502 0,'0'0'119'0,"0"0"-7"15,0 0-109-15,0 0 5 16,0 0-8-16,0 0 14 16,-68 51 11-16,40-8-25 15,4 11 9-15,6 9 25 16,2 12-30-16,11 6-4 15,5 5 7-15,5 3 0 16,25 3 19-16,19 2-26 16,12-2 0-16,14-5 8 0,14-12-2 15,11-14-6-15,12-11 0 16,18-10-65-16,10-6 6 16,8-8-132-16,3-11-152 15</inkml:trace>
  <inkml:trace contextRef="#ctx0" brushRef="#br0" timeOffset="107501.9036">4887 9654 238 0,'0'0'33'16,"0"0"-29"-16,0 0 78 15,0 0-9-15,0 0-20 16,0 0 31-16,61 56-22 15,-43-30-20-15,1 7 19 16,5 8-54-16,0 5 22 16,3 5-2-16,1 6-19 15,-3 0 24-15,-1 4-32 16,-9 0 0-16,-7 1 9 16,-3 1-9-16,-5 7 0 15,-5 3-10-15,-15 5-7 16,-13 1-17-16,-14-4-124 15,-13-7-161-15</inkml:trace>
  <inkml:trace contextRef="#ctx0" brushRef="#br0" timeOffset="114602.9635">14461 1221 424 0,'0'0'79'0,"0"0"-58"15,0 0 18-15,0 0 51 0,0 0-12 16,0 0 45-16,0 0-58 16,0 0-14-16,0 0-1 15,0 0-31-15,0 0 33 16,0 0-41-16,0-5-10 15,-1-6 27-15,1-2-28 16,0-2 0-16,0-5-3 16,0-6 11-16,4 0 2 15,7-6-10-15,1 3 2 16,1 2-13-16,2 3 11 16,-3 6-2-16,1 3 0 15,1 6 3-15,-2 3-13 16,2 1 12-16,2 5 0 0,1 0-1 15,4 0 1 1,-3 11 0-16,1 2-2 0,-3 4 6 16,0 0-10-16,-6 8 2 15,-2 1 4-15,-4 4-8 16,-4 1 5-16,0-4 3 16,0-4 0-16,0-1 12 15,0-7-19-15,0-2 7 16,0-4 0-16,0-4 4 15,-3-3 5-15,3-2-11 16,0 0 2-16,0 0 0 16,0 0 13-16,0-16-13 0,6-3-4 15,8-4-1-15,2 1-21 16,-1 3 11-16,0 7 1 16,1 2 5-16,-4 7 2 15,0 3-16-15,-3 0 23 16,1 3-6-16,-1 9 2 15,2 5 4-15,-1 2-8 16,1 0 18-16,-1 0-15 16,3-2 5-16,3-4 0 15,0 1 12-15,0-5-8 16,2-3-4-16,0-6 0 16,5 0-16-16,0-3 5 15,4-15-180-15,-2-6-160 0</inkml:trace>
  <inkml:trace contextRef="#ctx0" brushRef="#br0" timeOffset="114924.099">15483 807 478 0,'0'0'81'0,"0"0"-72"15,0 0 39-15,106 4 13 16,-76 4-29-16,1 7 67 16,-6 3-61-16,-4 5-34 15,-6 8 8-15,-9 3-12 16,-6 7 0-16,0 6 10 15,-7 4-9-15,-14 1 16 16,-4 1-17-16,-4-2-15 16,-10 3-58-16,-6 1-92 15,-8-4-178-15</inkml:trace>
  <inkml:trace contextRef="#ctx0" brushRef="#br0" timeOffset="116801.7767">10983 1756 424 0,'0'0'141'0,"0"0"-65"15,0 0-43-15,0 0-17 16,0 0 39-16,0 0-31 16,-58-54-5-16,43 54 3 15,-3 0-16-15,3 17 9 16,0 5-15-16,6 3 5 0,6 0 16 15,3-3-21-15,0-4 2 16,9-4-2-16,9-1 5 16,3-4-6-16,9-2 1 15,2-3 0-15,-1 2 18 16,-6-1-13-16,-6 1-5 16,-11 2 2-16,-4-1 3 15,-4 5-1-15,0 0-4 16,-15 5 0-16,-9 2 24 15,-4-4-24-15,6 0 0 16,3-5 0-16,6-3 9 16,10-5 0-16,3-1-9 0,0-1-55 15,7 0-45 1,16 0-11-16,10 0 65 0,4-6-62 16,-1 2-9-16,-5-1 32 15,-7 1 55-15,-9 1 30 16,-6 0 18-16,-6 1 7 15,0 2 67-15,-3 0 51 16,0 0-34-16,0 0-35 16,0 0-45-16,0 0-20 15,0 0-18-15,0 0 7 16,7 7 2-16,4-1 0 16,7 0 6-16,-2-4 2 15,2 1-8-15,3-3 4 0,-2 0-11 16,-4-3 12-1,-6-5-5-15,-6-3 3 0,-3-3 0 16,0 0 9-16,-4 0-12 16,-9 3-23-16,-4 2 23 15,5 6-28-15,0 3 28 16,3 0-3-16,4 0 5 16,2 3-4-16,2 6-12 15,1 2 14-15,0 0-15 16,0 1 13-16,3-1 2 15,6-1-5-15,0-4 7 16,3 0-4-16,-2-3-10 16,1-1 6-16,2-2-3 15,-1 0 1-15,1 0-1 0,1-5 9 16,0-7 18-16,0-4 6 16,0-2-18-16,1-1-6 15,-6-2 8-15,-3 1 1 16,-2 1-9-16,-1 2 0 15,-3 5 0-15,0 2 6 16,0 5-6-16,0 3 0 16,0 2 3-16,1 0-3 15,3 0-23-15,6 0 22 16,6 0 0-16,1 0-2 16,4 2-15-16,-1 6 10 15,-4 4-9-15,1 0 14 16,-4 4 2-16,-3-1-2 0,-2 2 2 15,-5 0 0 1,-3-1-1-16,0-3 4 0,2-3-7 16,1 1 13-16,0-5-8 15,3-1 17-15,4-2-12 16,2-3-6-16,5 0 1 16,1 0 0-16,1-4 11 15,-1-6 7-15,3-4-14 16,-2 0 3-16,-1-3 14 15,1-2 1-15,-2-1-5 16,-4-2-13-16,-2 3 34 16,-2-2-14-16,-3 1-8 15,0 5 14-15,-3 3-23 0,-3 7 40 16,0 4-27-16,0 1-16 16,0 0-8-16,0 11 6 15,0 11-2-15,0 2 1 16,3 3 6-16,4-1-4 15,4-1-3-15,7-6 0 16,4-5-3-16,3-4-2 16,2-8-79-16,-2-2-49 15,-7 0-167-15</inkml:trace>
  <inkml:trace contextRef="#ctx0" brushRef="#br0" timeOffset="116943.3894">11903 1898 476 0,'0'0'177'16,"0"0"-151"-16,0 0-19 16,0 0 16-16,0 0-11 15,0 0-12-15,73 35-63 16,-37-32-350-16</inkml:trace>
  <inkml:trace contextRef="#ctx0" brushRef="#br0" timeOffset="119976.0916">14540 1773 441 0,'0'0'140'0,"0"0"-50"16,0 0-43-16,0 0-11 15,0 0 50-15,0-78-33 16,0 73 2-16,0 3-17 16,0 2-37-16,-1 0-1 15,-11 0-5-15,-6 17 5 0,0 4 8 16,0 2-8-16,6 1 2 15,8-3-9-15,4-1 16 16,0-1-17-16,3 0 8 16,12-4 0-16,4 2 5 15,0 0-5-15,-5-1 0 16,-1 1 14-16,-4-3-14 16,-4 1 0-16,-5-2-9 15,0 0 21-15,0-1-19 16,0-3 11-16,-5-2-4 15,2-4 0-15,1-3-7 16,2 0-27-16,0-3 6 16,10-16-27-16,6-3 19 0,3-1 8 15,0 3 28-15,-2 5 0 16,-4 5 1 0,-3 3-1-16,-1 4-5 0,-1 3 5 15,1 0-1-15,0 0 2 16,2 0-1-16,-2 0 1 15,1 0 4-15,2 3-6 16,-1-1 1-16,-4-2 0 16,1 0 4-16,-1 0-4 15,-1 0-8-15,0 0 2 16,-3-5 6-16,-3 5-3 16,0 0 2-16,0 0-61 15,0 19 59-15,0 6-20 16,0 3 23-16,0 0 3 0,0-4-3 15,5-4 4 1,11-8-9-16,-2-4 16 0,3-7-2 16,-4-1-6-16,1 0 33 15,-1-15 26-15,1-6-22 16,-2-3-28-16,0-3-6 16,-2-2 3-16,-2-2 3 15,-1-4-12-15,2-1 0 16,-3 1-7-16,0 2 13 15,1 5-6-15,-4 9 0 0,1 8 8 16,-3 4-15 0,-1 5 7-16,0 2-9 0,0 0 7 15,0 4-27-15,0 12 29 16,-3 2 0-16,-5 5 4 16,2 0-2-16,2 1-2 15,0-2 0-15,4-1 2 16,0-4 0-16,0-1-2 15,0-5 0-15,5-3 1 16,6-4-16-16,2-3 15 16,1-1-13-16,2 0 13 15,1 0 0-15,-1-8-6 16,0-1 4-16,-2 0 2 16,-7 3 1-16,-1 1-1 15,-4 5 0-15,-2 0 0 0,0 0 0 16,0 0-14-1,0 0-23-15,0 3 12 16,0 8 14-16,0 0 4 0,0 0 7 16,3 0 4-16,8 0-4 15,5 0-1-15,0-2-4 16,5 0 5-16,3-4-11 16,2-2-14-16,3-3-157 15,-1 0-264-15</inkml:trace>
  <inkml:trace contextRef="#ctx0" brushRef="#br0" timeOffset="120523.6752">16883 1005 406 0,'0'0'106'0,"0"0"-102"0,0 0 29 16,0 0 20-16,0 0 2 15,0 0 4-15,96 10-38 16,-68-10-6-16,5 2-15 15,0 1-37-15,-2 3-62 16,-9 2-196-16</inkml:trace>
  <inkml:trace contextRef="#ctx0" brushRef="#br0" timeOffset="120676.4573">16969 1339 280 0,'0'0'206'0,"0"0"-171"0,0 0 13 16,80-2-36-16,-37-10 9 16,7-3-21-16,6-7-123 15,4 0-288-15</inkml:trace>
  <inkml:trace contextRef="#ctx0" brushRef="#br0" timeOffset="121261.6574">18904 807 98 0,'0'0'577'15,"0"0"-518"1,-80-33-16-16,67 32 32 0,2 1-55 15,-2 0 14-15,2 10-34 16,2 12 12-16,-2 7-2 16,6 2 8-16,5 0-15 15,0-4 30-15,2 1-29 16,15-4-4-16,7-7 0 16,6-3-4-16,4-10 0 15,5-4-5-15,3 0 9 16,0-9 17-16,-4-13-14 15,-5-6-3-15,-6 0 12 16,-12-3-10-16,-8-1 12 16,-7 5-14-16,0 2 8 0,-20 5 0 15,-6 5-8 1,-3 6 1-16,-7 8-13 0,-2 1 27 16,-2 1-15-1,7 15 0-15,8 2-4 0,13 3-15 16,12 3-38-16,8 0-84 15,32-4-54-15,18-6-237 16</inkml:trace>
  <inkml:trace contextRef="#ctx0" brushRef="#br0" timeOffset="121638.2124">19636 669 682 0,'0'0'25'0,"0"0"30"16,-84-3-37-1,48 22 7-15,5 9 24 0,7 6-19 16,6 10 44-16,12 4-62 16,6 2-10-16,1 1 23 15,19-5-25-15,13-2-6 16,5-6 2-16,9-7-65 15,4-10-63-15,-4-10-134 16</inkml:trace>
  <inkml:trace contextRef="#ctx0" brushRef="#br0" timeOffset="122417.7804">19834 1090 467 0,'0'0'141'0,"0"0"-70"16,0 0 10-16,0 0-4 15,0 0-9-15,-36-92-7 16,36 69-55-16,0-2 4 16,0 1 5-16,7 1-11 15,7 1 3-15,1 6-7 16,1 0 0-16,2 2-2 15,-4 4 2-15,-1-1 0 16,-2 2 13-16,-5 1-1 16,1-1-2-16,-3-2 2 0,-1-2 2 15,-1 1 15 1,-2-1-28-16,0 1 6 0,3 4 7 16,-3 4-14-16,0-1-1 15,0 5-1-15,0 0 4 16,0 0-4-16,0 0-7 15,0 0 9-15,0 0-12 16,0 0 12-16,0 0-11 16,0 0 10-16,0 0 0 15,0 0-8-15,0 0 9 16,0 0 0-16,0 0-18 16,0 0 18-16,1 0-3 15,2 0 0-15,2 0 6 0,2 5-10 16,2-2 7-16,0 4 0 15,4-1 3-15,-1 2 3 16,2 2-6-16,-1 2 0 16,-2 4 7-16,2 4-8 15,-7 2 1-15,-1 2 0 16,-5-2-11-16,0-3 11 16,-3 0-3-16,-11-5 3 15,7-3 2-15,1-5 2 16,4-3-4-16,2-3 0 15,0 0 2-15,0 0 4 16,5-16-6-16,16-4 0 16,2-4 9-16,0 5-16 15,-2 5 7-15,-8 4 0 0,0 7 0 16,-3 3 0-16,-4 0-5 16,4 0 3-16,-4 13 2 15,0 6-6-15,3-1 6 16,0 4 0-16,0 1 6 15,4-6-6-15,5 0 0 16,3-4 0-16,6-5-70 16,0-4-169-16,3-4-371 15</inkml:trace>
  <inkml:trace contextRef="#ctx0" brushRef="#br0" timeOffset="123594.3185">20862 931 600 0,'0'0'29'0,"0"0"-2"16,0 0 58-16,49-83 7 15,-28 56-54-15,2-3 20 16,0-2-35-16,-5 0-7 16,-2 3-9-16,-6 0-3 0,-3 9 27 15,-6 9-23 1,-1 6-6-16,0 5-2 0,-1 7-4 16,-18 16 0-16,-4 10-12 15,1 2 16-15,8-2 8 16,5-3-8-16,9-3 0 15,0-4-1-15,13-4 2 16,10-2-4-16,1-8-3 16,6-4 6-16,4-2-28 15,0-3 28-15,-4 0-48 16,-7-3-11-16,-4-7 2 16,-10 1 37-16,-5 0 18 15,-4 3 2-15,0 6 19 16,0 0-19-16,-10 0-6 15,-4 3 4-15,1 11 4 0,2 3-4 16,4 2-5-16,4 2 7 16,3 0 15-16,0 0-15 15,15-4-6-15,6-2 5 16,-2-5-9-16,1-5 0 16,-7-3 6-16,-1-2-35 15,-6 0 33-15,-3-10-8 16,-3-4 14-16,0-3 0 15,-3-3-41-15,-6-1 10 16,-3 4 16-16,2 7 15 16,2 3 19-16,1 4-19 15,2 3 0-15,2 0-3 0,-1 0 6 16,1 0-4-16,1 5 1 16,2 3 0-16,0-4-2 15,0 3 6-15,5-3-8 16,8-1 2-16,5-2-25 15,4-1 16-15,2 0-14 16,-3-5 25-16,2-8 8 16,-1-1-8-16,-4 0 0 15,0-1 27-15,-3 1-23 16,-5 0 60-16,-2 8-47 16,-7 2-14-16,-1 3 88 15,0 1-88-15,0 0 4 16,0 0-7-16,-9 8 0 0,-9 9 3 15,-1 4-3-15,-1 1 2 16,4 0 6-16,7 0-8 16,6-3-3-16,3-7-1 15,0 2 8-15,0-8-8 16,11-2-2-16,3-4-20 16,3 0 22-16,1-2-1 15,-3-11 5-15,0-5 31 16,-3-1-19-16,-2 0-9 15,-6 1 27-15,2 3-25 16,-1 6 52-16,-4 4-42 16,1 4 0-16,-2 1-15 0,0 1-5 15,0 15-11-15,0 7 4 16,0 6 12-16,0 4 7 16,-3-1 1-16,-8 2-8 15,-3-3 0-15,0 0 7 16,-1-4-7-16,-1-3 0 15,-4-4 0-15,5-5 9 16,2-4-9-16,7-5 0 16,5-4-3-16,1-2 7 15,0 0-8-15,10-17-11 16,14-10-33-16,7-6-1 16,7-6-78-16,3 2-80 15,0 3-268-15</inkml:trace>
  <inkml:trace contextRef="#ctx0" brushRef="#br0" timeOffset="124254.7435">22180 975 563 0,'0'0'100'16,"0"0"-11"-16,0 0-17 15,0 0 11-15,0 0 38 16,0 0-75-16,-3 0-3 16,3-6-4-16,0-3-34 15,0-1 8-15,3-5-13 16,10-1 6-16,1-6 5 15,2 0-11-15,-2 3 0 16,-1 6-9-16,-2 5 8 0,-5 6-9 16,1 2 0-16,2 0 10 15,-2 8-9-15,-2 11 9 16,-3 2-6-16,-2 4-3 16,0-5 9-16,0 1-2 15,0-8 1-15,-1-3-10 16,1-4-6-16,0-4 10 15,0-2-34-15,0 0-13 16,18-6-25-16,2-10 79 16,2 2 0-16,0 2 3 0,-7 5 1 15,-1 7-4-15,-4 0 0 16,1 0 13-16,5 3-7 16,-2 8-6-16,3 0 0 15,0 1 8-15,1-3-21 16,1-3-26-16,0-6-115 15,2 0-179-15</inkml:trace>
  <inkml:trace contextRef="#ctx0" brushRef="#br0" timeOffset="124519.5017">22789 677 627 0,'0'0'52'0,"0"0"-7"0,0 0 40 16,0 0-31-16,83 57-18 16,-65-36 37-16,-3 2-53 15,-3 4-4-15,3 1 18 16,-5 4-21-16,-3 3-1 16,-5 3-12-16,-2 3 11 15,-4 3-1-15,-14 2-10 16,-9 2 0-16,-6 0-5 15,-6 3-47-15,-7-3-140 16,-6-2-192-16</inkml:trace>
  <inkml:trace contextRef="#ctx0" brushRef="#br0" timeOffset="125202.1994">20972 1652 371 0,'0'0'61'0,"80"8"-39"16,-19 0 43-16,11 0 59 16,10-2-25-16,9-3-81 15,5-3 82-15,5 0-66 0,1 0 3 16,-10-3-10-1,-10-3-22-15,-15 3 15 0,-16-1-20 16,-20 3 0-16,-15-1 2 16,-9 2-2-16,-7 0-28 15,0 0-63-15,0 7-57 16,-20 8 64-16,-10 2-174 16</inkml:trace>
  <inkml:trace contextRef="#ctx0" brushRef="#br0" timeOffset="127223.7575">4227 12593 552 0,'0'0'118'16,"0"0"-86"-16,0 0 8 16,-94-33 60-16,69 33-56 15,-5 13 17-15,-6 18-23 16,1 16-11-16,2 11 11 0,7 4-34 15,7-3-1-15,5-1 34 16,13-7-37-16,1-7 0 16,9-10 1-16,18-11 8 15,7-12-15-15,7-11 6 16,9 0 0-16,7-25-11 16,2-14 11-16,-3-7 0 15,-10-4 9-15,-12-4-9 16,-20 0-3-16,-14 4-6 15,0 5 9-15,-29 8-26 16,-12 13 26-16,-9 12-3 16,0 12 1-16,1 0 4 0,5 15-4 15,10 6 2-15,6 4 0 16,17-1-22-16,11-2-34 16,0 2-110-16,27-7-16 15,12-5-160-15</inkml:trace>
  <inkml:trace contextRef="#ctx0" brushRef="#br0" timeOffset="127520.3591">4700 12500 630 0,'0'0'40'16,"0"0"8"-16,0 0-13 16,-82 11 21-16,61 10 17 15,2 9-24-15,4 8 38 16,5 8-81-16,7 5 3 16,3 1 9-16,0-4-10 15,14-6-8-15,10-1 0 16,6-5-29-16,4-5 16 15,5-5-168-15,0-10 2 16,-4-8-394-16</inkml:trace>
  <inkml:trace contextRef="#ctx0" brushRef="#br0" timeOffset="127921.4888">4939 12966 681 0,'0'0'90'16,"0"0"-57"-16,0 0 6 15,-9-104 84-15,9 64-93 16,0 0-19-16,12-1 12 16,6 7-22-16,2 9 1 15,0 9-2-15,-2 12 0 16,-6 4 4-16,4 1-4 0,-4 19-7 15,-1 4 6-15,-4 2 1 16,-4 0 8-16,-3-2-8 16,0-6 0-16,0-3 7 15,0-9-7-15,0-1-4 16,0-5 4-16,0 0-42 16,11-8 16-16,12-6 4 15,0 1 22-15,-1 5-9 16,-2 4 10-16,-1 4-1 15,-1 0 10-15,4 2-9 16,-1 7 3-16,0 0-4 16,1-2-21-16,-2-6-111 0,-1-1-284 15</inkml:trace>
  <inkml:trace contextRef="#ctx0" brushRef="#br0" timeOffset="128161.8598">5510 12492 507 0,'0'0'17'16,"0"0"-6"-16,0 0 51 16,0 0-24-16,66 72-13 15,-57-38 38-15,-5 8-48 0,-4 5 0 16,0-1 12-16,-4 0-22 15,-9-4 6-15,-5-4-11 16,-1-1-10-16,-4-3-12 16,0-3-194-16</inkml:trace>
  <inkml:trace contextRef="#ctx0" brushRef="#br0" timeOffset="129101.7158">6493 12656 649 0,'0'0'15'0,"0"0"-1"16,0 0 22-16,0 0-25 16,83 51 6-16,-57-49 14 15,-2-2-11-15,-4 0-9 0,3 0-11 16,-7-13 13-16,-5-7-5 15,-6-2-8-15,-5-5 0 16,0 3-7-16,-16 1-15 16,-6 5-13-16,-3 3 7 15,1 6 19-15,4 4 6 16,4 2 3-16,9 3 0 16,5 0-2-16,2 0 2 15,3 0-25-15,19 0 20 16,8 0 5-16,6 0 4 15,0 12-2-15,1 0-2 16,-5 8 6-16,-10 4-3 0,-3 7 1 16,-13 4-4-16,-6 3 2 15,0 1 42-15,-1-3-34 16,-12 0-6-16,2-4 11 16,1-1-15-16,6-2-30 15,0-9-142-15</inkml:trace>
  <inkml:trace contextRef="#ctx0" brushRef="#br0" timeOffset="130083.3934">7284 12731 660 0,'0'0'107'0,"0"0"-106"16,0 0 9-16,0 0 1 16,88-92-8-16,-54 54 0 15,3-1-3-15,-3 0-37 16,-7 5 10-16,-9 9-37 15,-10 7 55-15,-8 10-4 16,0 8-4-16,-8 0 14 0,-10 15 3 16,-1 9 0-1,1 3 7-15,6 1-2 0,8-1 7 16,4-5-4-16,0-7 2 16,8-6 1-16,15-7 4 15,5-2-6-15,5-6 12 16,4-14-21-16,-1-2 0 15,-2-4-5-15,-6-1 25 16,-6 3-20-16,-4 3 7 16,-8 4-2-16,-4 6 32 15,-4 6-32-15,-2 3 33 16,0 2-21-16,-6 7 10 16,-11 18-27-16,-5 12 0 15,-5 8 0-15,6 6 56 16,5 1-51-16,4-1 8 0,9-6-2 15,3-9-3 1,0-6 6-16,15-5-14 0,4-10-3 16,5-10-9-16,4-5 12 15,-1-3-20-15,-1-20-8 16,-1-7-132-16,-15-9-44 16,-7-4-219-16</inkml:trace>
  <inkml:trace contextRef="#ctx0" brushRef="#br0" timeOffset="130239.7043">7449 12423 527 0,'0'0'84'0,"0"0"-82"16,0 0 14-16,0 0-2 16,0 0 7-16,40 82-5 15,-2-66-16-15,14-9-77 16,5-6-383-16</inkml:trace>
  <inkml:trace contextRef="#ctx0" brushRef="#br0" timeOffset="132241.8985">8594 12467 19 0,'0'0'106'16,"0"0"-43"-16,0 0 15 15,0 0 19-15,0-89 10 16,0 72 19-16,0 3-42 16,-5 6-26-16,0 5 77 15,1 3-69-15,-4 0-31 16,-8 5-35-16,-4 18 12 16,-6 8 5-16,-4 5-11 0,5 3-5 15,5-4 35 1,8-4-36-16,9-3 0 0,3-11 4 15,5-5-2 1,14-7-2-16,11-5-4 0,7-5 4 16,2-17 27-16,0-6-27 15,-4-4 0-15,-10 1-3 16,-10 1 3-16,-10 5-7 16,-5 3 7-16,0 7 0 15,-3 7-22-15,-9 4 22 16,-1 4-3-16,2 0-6 15,4 12 18-15,3 5-16 16,4 3 7-16,0-1 0 16,0-1-3-16,10-2 3 15,5-2 0-15,5-5-5 16,3 1 10-16,1-6-10 0,2-4 0 16,-3 0 5-16,0 0-24 15,-4-6 24-15,-1-3-10 16,3-2 9-16,-5 0-9 15,2 1-1-15,0 2-22 16,0-1 33-16,1 4-28 16,-2-2 21-16,2 1 3 15,-1-1 2-15,0 2 0 16,0-2-2-16,-2 2-10 16,-1 1 14-16,-4 0-32 0,-5 3 18 15,-5 1-12-15,-1 0 12 16,0 0-24-1,-7 11 36-15,-13 6 0 0,-4 1 2 16,0 3 18-16,1 1-17 16,3 0-1-16,8 0 23 15,6-2-22-15,6 0 10 16,0 0-11-16,6-4 0 16,15-3-2-16,2-5 5 15,4-6-3-15,4-2 4 16,-1-7-3-16,1-13 2 15,0-6 9-15,-1-5-9 16,-3-2 47-16,1-4-31 16,-4 0 14-16,-2-4 15 15,-5-4-38-15,1 2 20 0,-8-2-19 16,-3 5-5-16,-2 4 39 16,-4 8-43-16,-1 8 6 15,0 7 14-15,0 5-21 16,0 7-1-16,0 1 0 15,0 0 0-15,-6 11-15 16,-1 12 15-16,-2 9 0 16,3 4 8-16,5 5 1 15,1 0-15-15,0 0 6 16,13-4 0-16,3-8-4 16,3-5 4-16,1-7-17 15,1-8-9-15,-3-6-57 16,-1-3-64-16,-5-5-108 0</inkml:trace>
  <inkml:trace contextRef="#ctx0" brushRef="#br0" timeOffset="132376.3377">9314 12359 435 0,'0'0'14'0,"0"0"-14"16,0 0-4-16,0 0-38 15,88 34-130-15</inkml:trace>
  <inkml:trace contextRef="#ctx0" brushRef="#br0" timeOffset="133474.2413">9554 12528 469 0,'0'0'186'0,"0"0"-66"15,0 0 11-15,0 0-55 16,0 0-51-16,10-78 26 15,1 53-48-15,-1 1-3 16,0 3 7-16,-4 7-3 16,-3 4-2-16,-3 9-2 15,0 1-2-15,0 0-16 16,-3 11 18-16,-8 6 0 16,2 1 10-16,4 2-9 15,5-2-1-15,0-2 0 0,0-3 0 16,8-3-18-1,8-3 18-15,1-3-10 0,2-4 10 16,0 0-33 0,1-4 13-16,-1-9-22 0,-2-4-28 15,-1-2 58-15,-1-1-26 16,1 1 20-16,1 2 10 16,2 3-32-16,-4 4 24 15,-5 4-15-15,-5 4-6 16,-4 2 27-16,-1 0 10 15,0 0 0-15,-4 3 8 16,-10 12-7-16,-4 2 7 16,4 1 10-16,2 3-15 15,6 0 20-15,3 1-23 0,3 2 0 16,0-5 3-16,6-1-3 16,9-4 0-16,6-3-4 15,2-6 4-15,3-5-16 16,2 0 16-16,-3-13-10 15,1-9-7-15,1-4 34 16,-2-5-12-16,-1-3 28 16,-4-3-21-16,-4-2 27 15,-2 0-30-15,-2-3 8 16,1 4 16-16,-3-1-18 16,-3 5-8-16,-1 6 9 15,-3 6-14-15,-1 8 64 16,-1 6-59-16,-1 6 13 0,0 2 1 15,0 0-21-15,0 9 0 16,-9 15-9-16,0 9 28 16,1 4-14-16,8 2-5 15,0 0 0-15,0-5 4 16,11-5-4-16,4-6 0 16,5-6-1-16,-1-6 1 15,2-6-14-15,1-5 14 16,-4 0 0-16,2-10 5 15,-3-9-5-15,-3 1-3 16,-4-1 2-16,-5 7 1 16,-4 5 5-16,-1 6-5 0,0 1-14 15,0 0 5-15,0 11-10 16,-3 6 19-16,-5 1 0 16,8 0 3-16,0 1-6 15,0-3 3-15,0-3-6 16,14-5-3-16,1-1 3 15,2-6 3-15,-3-1-2 16,3 0-22-16,-1 0 19 16,-4-4-29-16,-3-6-4 15,-1-1 31-15,-4-1 9 16,-3 2 1-16,-1 2 0 16,0 2 11-16,0 3 19 0,0 1-28 15,-5 2 4 1,-1 0 24-16,0 5-23 0,0 12-1 15,3 5 13-15,3 0-5 16,0 3 29-16,0-5-42 16,10-3-1-16,6-4 15 15,3-7-11-15,0-5-4 16,0-1 0-16,-2-8-26 16,-3-15-6-16,-9-10-167 15,-5-6-529-15</inkml:trace>
  <inkml:trace contextRef="#ctx0" brushRef="#br0" timeOffset="133622.2301">10075 12218 617 0,'0'0'113'16,"0"0"-105"-16,0 0-8 15,0 0 24-15,83 17-24 16,-36-12-9-16,3 1-149 15</inkml:trace>
  <inkml:trace contextRef="#ctx0" brushRef="#br0" timeOffset="134423.2753">10923 12283 800 0,'0'0'101'0,"0"0"-15"0,0 0-33 15,0 0-45-15,0 0 37 16,-81-14-35-16,61 31 6 16,2 5 19-16,6-1-34 15,7 0 5-15,5-3-6 16,0-3 17-16,5-3-23 15,16-5 6-15,0-7-6 16,4 0-2-16,2-5 8 16,-5-14-15-16,-5-3-11 15,-7 2 2-15,-7-1 12 16,-3 2 7-16,0 1-6 16,-16 2 5-16,1 6-3 15,-2 5 5-15,7 2 2 0,2 3 4 16,3 0-10-1,5 3 8-15,0 11 0 0,0 3-16 16,5 1 21-16,9-1-10 16,-2-1 5-16,7-6-10 15,2-2 1-15,3-7-26 16,1-1-13-16,1 0 18 16,2-9-14-16,-3-5 3 15,-1-1 38-15,-6-2-5 16,0 4-8-16,-3 2 16 15,0 4 0-15,-3 3-6 16,0 0 10-16,-5 2-8 16,0 0 8-16,2-1-1 0,-3-3 14 15,2 0-17-15,1-3 0 16,3 1 14-16,-2 1-7 16,1 5-7-16,1 2 0 15,-2 0 4-15,3 14-12 16,1 9 8-16,1 3 0 15,1 2 8-15,3-1-4 16,1-6-4-16,4-3 0 16,4-9-15-16,1-6 10 15,-1-3-193-15</inkml:trace>
  <inkml:trace contextRef="#ctx0" brushRef="#br0" timeOffset="135877.8826">8351 13531 283 0,'0'0'96'0,"0"0"18"16,0 0-28-16,0 0 7 15,0 0-20-15,0 0 9 16,0 0-59-16,-111-17-8 16,78 37 40-16,5 5-34 15,8-2 16-15,13-1-37 16,7-2 2-16,0-1-8 16,22-4 6-16,11 0 0 15,9-1-7-15,7 0 20 16,-3-1-16-16,-1 2 3 15,-9 0 0-15,-11 2 3 16,-8 2-3-16,-12 4 0 0,-5 4 2 16,-4-1 9-1,-20 1 1-15,-3-1-5 0,-4-5-7 16,1-5 36-16,9-4-34 16,9-8-2-16,8-1 2 15,4-3-2-15,0 0-21 16,24-10-148-16,13-11-93 15,6-2-189-15</inkml:trace>
  <inkml:trace contextRef="#ctx0" brushRef="#br0" timeOffset="137198.1468">8677 13808 718 0,'0'0'76'16,"0"0"-23"-16,0 0 28 15,-88 42-41-15,70-26 18 16,5 1-31-16,8-4-9 16,5 0-17-16,0-1-1 15,13-4 0-15,5-4-11 16,2-4 11-16,5 0 0 16,-4-3 3-16,0-11 0 15,-3-5 5-15,-6-3-8 16,-9-2 0-16,-3 2-5 15,0 3 5-15,0 8-11 16,-8 8 11-16,-8 3-17 16,5 0 16-16,-1 12-10 0,1 5 11 15,6 2-3-15,5-2 3 16,0-3-11-16,0-3 7 16,18-2-4-16,1-7-2 15,7-2-7-15,4 0-10 16,-1-9 26-16,0-10-51 15,-3-4 29-15,-3-3 21 16,-5-3 2-16,-2 2 8 16,-4-4-5-16,0 5-2 15,-3 1 22-15,0 1-23 16,3 4 0-16,1 5-5 16,0 4 6-16,6 3-10 0,-3 7 9 15,-1 1 0-15,1 0 3 16,-2 4-3-16,2 10-3 15,-2 3 2-15,2 3 2 16,-1-1 7-16,1-2-8 16,-2-2 0-16,2-3-6 15,-2-6 6-15,3-6 0 16,-2 0-3-16,5-4 8 16,-2-15-1-16,7-8 2 15,2-4-5-15,1-6 48 16,-1-1-48-16,-3-7 0 15,-6 0 10-15,1 2-10 16,-4 1 7-16,-3 6-8 0,-4 6 3 16,-4 11 6-1,-4 8 7-15,0 6-16 0,0 5 0 16,0 0-1-16,-3 10 1 16,-11 13-3-16,-3 9 11 15,2 5 5-15,3 2-13 16,4 2 0-16,8 0-1 15,0-5 8-15,3-5-14 16,15-7 0-16,4-7 7 16,7-9-20-16,1-7 20 15,3-1 0-15,-2-2-11 16,-4-14 6-16,-2-3-1 16,-9 1-5-16,-8 2 11 15,-2 3-3-15,-6 10 3 0,0 3 0 16,0 0 0-16,0 11-21 15,-11 10 17-15,1 3 4 16,1 1 0-16,5-3 3 16,4-3-3-16,0-7-1 15,7-3-1-15,14-6-19 16,6-3 8-16,0 0 12 16,1-7-28-16,-2-7 12 15,-3-1-58-15,-5-2 63 16,-7 2 12-16,-5 3-20 15,-6 2 20-15,0 4 10 16,0 5-1-16,0 1 51 16,-12 1-56-16,0 15-4 0,0 5 26 15,3 3-11 1,6 1 10-16,3 1-25 0,0-3 0 16,3-4 21-16,8-3-18 15,6-5-3-15,-2-8 8 16,1-3-2-16,0 0 2 15,0-18 5-15,-3-8 1 16,2-6 20-16,-4-3-22 16,0-7-11-16,0-4 17 15,4-3-15-15,-2 4 17 16,-2 1-20-16,-5 10 9 16,-2 12 18-16,-1 8-4 15,-3 11-20-15,0 3-3 0,0 5-7 16,0 18 7-16,0 7 0 15,3 2 1-15,2-1 13 16,-1-2-14-16,4-5 0 16,-2-2 2-16,1-10-2 15,-4-5-39-15,-1-7-63 16,-2 0-157-16,0-14-145 16</inkml:trace>
  <inkml:trace contextRef="#ctx0" brushRef="#br0" timeOffset="137388.1192">9391 13435 613 0,'0'0'80'0,"0"0"-80"16,0 0 0-16,0 0 9 15,0 0 14-15,0 0-8 16,87 23-15-16,-42-23-3 15,2 0-63-15,-3 0-159 16</inkml:trace>
  <inkml:trace contextRef="#ctx0" brushRef="#br0" timeOffset="137707.1762">8238 14722 512 0,'0'0'144'0,"0"0"-144"16,0 0 0-16,121 1 17 15,-33-16 31-15,18-6 15 16,21-4-19-16,21-1-11 16,9 1 22-16,12-2-55 0,-5 2 8 15,-6 6-19-15,-11 2-5 16,-18 3-98-16,-17 0-67 16,-17 2-311-16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53:1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 2859 168 0,'0'0'54'0,"0"0"35"16,0 0-58-16,0 0 27 15,0 0 57-15,0 0-56 16,-2 0 8-16,2 0-49 16,0 0-7-16,7 0 7 15,18 3-18-15,13 1 0 16,13 3 22-16,9 0-17 15,5 1-5-15,7-1 0 0,1 0 17 16,1-1-12-16,-2-2-5 16,5-2-14-16,-2-2-5 15,-3 0-41-15,3 0-90 16,-7-9-130-16</inkml:trace>
  <inkml:trace contextRef="#ctx0" brushRef="#br0" timeOffset="16784.1899">10883 5087 173 0,'0'0'71'0,"0"0"-46"16,0 0-20-16,0 0-4 15,0 0 49-15,0 0-6 16,0 0 10-16,0 0-15 16,56 0-19-16,-45-2 33 0,-1-1-16 15,1-1-8-15,-1-1-5 16,0 0-3-16,0 1 11 16,-1 0-21-16,-2 0-3 15,2 1 33-15,-5-1-33 16,2 0 4-16,1-2-3 15,-3 1 0-15,2-1-5 16,-3-2-4-16,1 0 0 16,-1 1-5-16,-1-3 5 15,-2 1-28-15,0-2 3 16,0 2-30-16,-2-1-8 16,-8-1-56-16,-7 5-10 0,-3 0 18 15,-2 1-92-15</inkml:trace>
  <inkml:trace contextRef="#ctx0" brushRef="#br0" timeOffset="17091.3234">10896 4857 28 0,'0'0'52'0,"0"0"-9"16,0 0-17-16,0 0 25 15,0 0 1-15,0 0 15 16,81-30-1-16,-69 27-38 15,2 0 17-15,4 3-14 16,-1-2-2-16,1 2 53 0,-1 0-68 16,0 0-14-16,-2 12 0 15,-2 7 8-15,-1 2-8 16,-4 3 13-16,1 1-9 16,-3 0 17-16,-5 0-21 15,-1-3 0-15,0 1 3 16,0 1 6-16,0-3-10 15,-1 1 1-15,-4-3-25 16,1-4-25-16,4-5-127 16,0-7-198-16</inkml:trace>
  <inkml:trace contextRef="#ctx0" brushRef="#br0" timeOffset="40142.1015">14838 2665 307 0,'0'0'67'0,"0"0"-1"15,0 0 0-15,0 0 22 16,0 0 17-16,0 0-19 16,0 0-23-16,-26-60 10 15,15 54-40-15,1 2 7 16,-5 1-36-16,-3 3 2 0,-4 0 2 16,-7 6-6-16,-1 10 0 15,1 4-2-15,2 1 6 16,6 1-11-16,7-3 5 15,10 1-2-15,4-3-5 16,0-1-7-16,21-1 5 16,7 0-13-16,8 0 22 15,0-1 4-15,-5 0-4 16,-7 2 0-16,-6-2 0 16,-9 2 0-16,-9 0 0 15,0 0-8-15,-9 5 20 16,-15-3-11-16,0-2-1 0,2-4 0 15,6-4 12-15,8-5-12 16,6-1 1-16,2-2-1 16,0 0-40-16,14-3-9 15,10-9 19-15,10-2-8 16,6 2 11-16,-1 2-29 16,-6 3 32-16,-5-1 9 15,-6 2 15-15,-3-2 5 16,-3 0-4-16,-1-3-1 15,0-2 10-15,-3-6-5 16,1-5 2-16,-1-1-5 16,-3-6 3-16,1 0 10 15,-2-2-15-15,1 1 0 0,0 2 0 16,-2 8 1-16,-1 6 0 16,-3 8 3-16,-1 3 2 15,-2 3 30-15,0 2-36 16,0 0-17-16,3 8 15 15,-2 11 2-15,1 7 9 16,-2 5 26-16,0 1-14 16,0 4 13-16,-8-4-22 15,-2-1 0-15,1-4 2 16,0-6-9-16,7-5-5 16,2-7 0-16,0-4-3 15,0-4-6-15,15-1-20 0,5-4 29 16,5-14 0-16,7-2-20 15,5 3-35-15,-6 5-7 16,-3 8 9-16,-4 4 49 16,-5 0-22-16,-3 0 1 15,-2 0 23-15,-3 6-13 16,-1-2 15-16,4 0 1 16,-2-2 1-16,1-2-4 15,-1 0-3-15,-3 0-20 16,-3 0-16-16,-5 0-11 15,-1 0 44-15,0 8-94 16,-7 6 24-16,-5 7 78 16,0 2 7-16,3 3 16 0,6 2 4 15,3-5-8 1,0-2-14-16,15-6-5 0,6-5 8 16,6-7-13-16,1-3 5 15,1 0-7-15,-4-5-20 16,-4-12-48-16,-6 0-23 15,-9-2 29-15,-6-2 23 16,0 0 46-16,-14 4 15 16,-5 2 38-16,3 7 31 15,2 5-46-15,5 3 13 16,1 0-34-16,1 4-14 16,1 7 25-16,6 0-21 15,0 0 6-15,0-1-13 16,10-2 2-16,4-3 15 0,6-2-8 15,0-3-7 1,0 0-4-16,3 0-4 0,-3-6 0 16,-4-4-10-16,-1-2 13 15,-1-2 3-15,-2 0-5 16,2 1 12-16,0-2 0 16,-1 4-7-16,-1 2-1 15,1 6-5-15,-3-2 10 16,0 5-4-16,0 0 0 15,-2 0 3-15,1 8-2 16,0 5 2-16,0 0-3 16,-2 3 2-16,1-2-1 15,-1-1 2-15,5-1-2 0,-1-7 12 16,0 0-13-16,1-5 6 16,2 0-5-1,1-3 18-15,0-11 1 16,6-5 5-16,-1 1-3 0,0-5-6 15,2-1 13-15,-4-3-27 16,-3 0 6-16,-2 1 33 16,-4 1-22-16,0 1 15 15,-4 7 8-15,-1 3-12 16,-4 8 19-16,0 2-49 16,0 4 9-16,0 0-8 15,0 0-1-15,0 7 3 0,-9 10-7 16,1 5 10-1,3 5 9-15,2 2-13 0,3-3-1 16,0-4 23-16,1 0-17 16,11-8-1-16,2-1-6 15,1-6 3-15,4-3-20 16,1-4-4-16,-1 0-112 16,-5-16-177-16</inkml:trace>
  <inkml:trace contextRef="#ctx0" brushRef="#br0" timeOffset="40260.3936">16009 2747 359 0,'0'0'0'0,"0"0"-85"16,0 0 16-16,0 0-57 16</inkml:trace>
  <inkml:trace contextRef="#ctx0" brushRef="#br0" timeOffset="40955.3714">16254 2987 346 0,'0'0'120'0,"0"0"-52"0,0 0 64 16,0 0 20-16,0 0-24 15,0 0-80-15,8-23-45 16,6 4 3-16,3-5 4 16,-1-2-4-16,-2 0-6 15,-3-1 0-15,-5 7 14 16,-4 6-14-16,-2 8 0 15,0 4 7-15,0 2-7 16,-9 0-7-16,-4 13 4 16,-1 6 6-16,2 2-10 15,8-3 7-15,4-1-11 0,0-5 6 16,0-3-12 0,14-1-8-16,8-8 23 0,3 0 0 15,2 0-15 1,0-5 10-16,-7-7 7 0,-3-3 1 15,-4 1-1-15,-4 2 0 16,-3 5 7-16,-4 4-1 16,-1 3-12-16,-1 0-1 15,3 10-18-15,-1 14 21 16,-2 5 4-16,0 4 7 16,0-1-7-16,0-4 1 15,0-2-4-15,0-7 2 0,0-7-14 16,0-5 0-1,0-6-25-15,0-1 5 0,0 0 8 16,3-18-87-16,10-6 18 16,4-9 47-16,3-3 24 15,1-6 20-15,0 2 10 16,0 2 16-16,-6 12 37 16,-6 9-8-16,-3 12 36 15,-1 3-4-15,1 2-43 16,7 0-39-16,-1 13-11 15,4 7 6-15,-1 0-18 16,3 0-197-16,3-8-282 16</inkml:trace>
  <inkml:trace contextRef="#ctx0" brushRef="#br0" timeOffset="41647.3805">17367 2640 391 0,'0'0'162'0,"0"0"-66"15,0 0-46-15,0 0 31 16,0 0-43-16,0 0-3 16,3 23 37-16,3 8-23 15,-2 5-13-15,-1 3-5 0,0 5-29 16,-3-4 30 0,0-4-32-16,0-6 1 0,0-8 17 15,-1-8-15-15,-2-7 2 16,-1-6-5-16,2-1 5 15,-3-1 38-15,-2-17-43 16,1-12-3-16,3-7 1 16,3-5-17-16,0-5-8 15,0-3 16-15,12 4-31 16,3 7 33-16,1 6-16 16,1 11 8-16,3 9 12 15,0 6 0-15,5 5 5 0,2 2 0 16,0 5 11-16,-2 13-21 15,-8 6 10-15,-7 4-11 16,-10 1 10 0,0 1 2-16,-13 2 1 0,-11-3-2 15,-3-2 4-15,3-5-8 16,6-6 4-16,12-8-69 16,6-8-165-16,9 0-66 15</inkml:trace>
  <inkml:trace contextRef="#ctx0" brushRef="#br0" timeOffset="42545.2998">17655 2863 398 0,'0'0'70'0,"0"0"17"16,0 0 2-16,-81 62 28 15,78-50-61-15,3-4-43 16,2-3 10-16,20-2-23 15,9-3 8-15,10 0-3 16,5-15-5-16,-6-6-5 16,-8 1-71-16,-12 0 3 15,-11 2 70-15,-9 3-17 16,0 6-20-16,-7 4 32 16,-14 5-2-16,1 0 10 15,0 0 0-15,6 9 1 16,1 2 3-16,11 2-4 0,2-1-15 15,0 1 14 1,5-1-30-16,10-3 29 0,3-1-2 16,1-3 4-16,2-5-14 15,1 0 8-15,-1 0-21 16,0-10-4-16,-6-4-1 16,-3-1 32-16,-5 0 0 15,-2-4 34-15,-1-3-1 16,1 4-29-16,-2-2 13 15,1 5 23-15,-1 1-14 16,-3 1 43-16,2 1-34 16,-2 1-17-16,0 3 24 15,0 1-31-15,0 2 14 0,0-3 5 16,1 1-26 0,-1 0-1-16,2-1-3 0,-2-3 13 15,1-1-21-15,1-5 11 16,-1 2-3-16,1-1 8 15,-1 0 4-15,-1 2-6 16,1 3 23-16,-1 4-28 16,0 4 44-16,0 3-45 15,0 0 0-15,0 0-3 16,2 15-16-16,0 8 19 16,-1 6 5-16,-1 3 7 15,3-1-8-15,-1-3-4 0,5 0-3 16,2-7 3-1,2-4 3-15,3-7-3 0,4-3-8 16,3-7-3-16,3 0 4 16,0-14 7-16,-5-10 0 15,2-4 11-15,-3-2-11 16,-5-2 0-16,-2 1-6 16,-1 2 19-16,-4 6 3 15,-1 8-14-15,-5 7 2 16,3 5 25-16,-3 3-29 15,1 0-7-15,-1 11-5 16,0 10 12-16,0 3-3 16,0 2 3-16,0 1 0 15,0-1 12-15,0-3-9 16,0-2-3-16,0-1 0 0,0-6 13 16,0-4-32-16,0-5 18 15,0-5-82-15,0 0-156 16,0-15-144-16</inkml:trace>
  <inkml:trace contextRef="#ctx0" brushRef="#br0" timeOffset="42675.6723">17989 2634 499 0,'0'0'104'0,"0"0"-104"0,0 0-61 15,0 0 59 1,0 0 2-16,94 24-150 0</inkml:trace>
  <inkml:trace contextRef="#ctx0" brushRef="#br0" timeOffset="43445.92">18815 2707 548 0,'0'0'114'0,"0"0"1"15,0 0-57-15,0 0-14 16,0 0 10-16,0 0-31 15,-15 7 11-15,0 12-12 16,0 3-1-16,2-3 7 16,7 0-22-16,6-4-5 15,0-4-1-15,0-3 6 16,9-3-20-16,10-5 5 16,4 0 5-16,3-2-3 15,-4-10-28-15,-6-1-25 0,-8 1 40 16,-8 1-2-1,0 5 16-15,-1 4-23 0,-14 2 21 16,-1 0 8-16,-2 8 5 16,5 6-4-16,5-1-1 15,7-2-6-15,1 2-1 16,4-7-40-16,20-3-4 16,7-3 45-16,5 0-7 15,3-12-31-15,-5-5 24 16,-5 0 20-16,-9-3-1 15,-4-1 4-15,-6 4 31 16,-3 0 4-16,-5 6 24 16,-1 5-9-16,-1 1 27 15,0 5-54-15,0 0 4 16,0 0-30-16,-4 13 0 0,-8 10 1 16,-6 6 5-16,-1 6-6 15,1 4 0-15,0 1 5 16,4-1 3-16,1 3-8 15,5-6 0-15,5-1-10 16,3-8 10-16,0-4-13 16,13-7 0-16,6-6-26 15,2-7 38-15,0-3-44 16,-1 0 5-16,-3-13 30 16,-8-7-43-16,-6-3 28 15,-3 0 3-15,0-1 8 16,-11 5 4-16,-3 5-3 0,-2 4-15 15,5 5-21 1,5 2-115-16</inkml:trace>
  <inkml:trace contextRef="#ctx0" brushRef="#br0" timeOffset="43964.8735">20043 2800 465 0,'0'0'114'16,"0"0"-11"-16,0 0-18 16,0 0 19-16,0 0-68 15,0 0 7-15,-90 30 26 16,74-18-27-16,5 2-28 16,5-4-7-16,5-3-4 15,1 0-6-15,0-3 1 0,18-3-3 16,9-1 4-16,7 0 1 15,-4-10-7-15,-2-6-2 16,-10 3 9 0,-13-1 4-16,-3 0-4 0,-2 2 0 15,0 5-2-15,0 4 8 16,0 3-6-16,-4 0 0 16,-2 0 4-16,-1 13-8 15,-1 8 4-15,4 2 0 16,4 1-8-16,0-3 4 15,20-2-19-15,16-5-22 16,12-3-60-16,13-11-140 16,8 0-384-16</inkml:trace>
  <inkml:trace contextRef="#ctx0" brushRef="#br0" timeOffset="45553.4974">21181 2653 241 0,'0'0'259'0,"0"0"-148"15,0 0 36-15,0 0-39 16,0 0-49-16,0 0 2 16,-87-43-50-16,55 62-2 15,-1 5 10-15,3 3 1 16,10 3-8-16,7 0-12 15,9-3 0-15,4-3-5 16,3-6 4-16,16-5 1 16,7-5-3-16,6-8 6 15,-1 0-3-15,-1-8 0 0,-7-11 5 16,-6 1-6-16,-7-1 2 16,-6 2-1-16,-1 3 12 15,-3 6-12-15,0 4-13 16,0 4 4-16,0 0 9 15,0 3-7-15,-3 15 0 16,-6 10 7-16,-2 6 3 16,0 2 0-16,0 0-3 15,1-2 0-15,-3-5 8 16,3-7-8-16,1-4 0 16,2-7 0-16,3-6-5 15,4-4 5-15,0-1-6 0,0 0 1 16,7-13-39-16,11-9 31 15,12-4-25-15,3-3 31 16,4 4-4 0,1 5 11-16,-6 1 0 0,-3 5-4 15,-2-1 8-15,-5 0 8 16,-3 1-12-16,0 0 0 16,-4-3 13-16,-3-3-3 15,1-2-5-15,-4-4-5 16,-1-1 6-16,-2-3-10 15,-3 3 4-15,-2 3-1 16,-1 4-14-16,0 5 4 16,0 6-13-16,-7 4-5 0,-5 3 0 15,0 2 24 1,-1 0-13-16,4 6 18 0,-1 5 1 16,3 3-1-1,4-2-7-15,2 4 5 0,1-2 0 16,0-1 2-16,13 2 0 15,7-3 1-15,8 1-1 16,9-4 3-16,2-2 3 16,2-3 0-16,3-4-5 15,-7 0 7-15,-2 0-8 16,-6 0-4-16,-3-6 3 16,-8 1 1-16,-7 0 0 15,-6 2-6-15,-5 2 13 16,0 1-14-16,0 0-11 0,-2 0 18 15,-11 0 3-15,0 6-1 16,1 4 6-16,0 0-4 16,7 2 2-16,4 1-8 15,1 0 2-15,0 1-9 16,6-2 9-16,9 1 1 16,1-1 10-16,1-1-11 15,-1-5 3-15,-3 2 7 16,-5-4-10-16,-5-2-13 15,0 0 13-15,-3-2 9 16,0 0-4-16,1 0 1 16,1 0-4-16,2-6-2 15,1-4-19-15,-1 1 7 16,-2 1 8-16,1 5-12 16,-3 1-3-16,0 2-12 0,0 0-76 15,0 0 25 1,0 5 78-16,0 7 4 0,0 1 2 15,0-1 6-15,0-2-11 16,0-1 5-16,6-4-2 16,8-3 0-16,5-2-27 15,4 0 27-15,2-17 0 16,4-5-19-16,-2-2-23 16,-6-3 23-16,-3 6-54 15,-8 2 58-15,-8 6 13 16,-2 8 2-16,0 3 19 15,-8 2-19-15,-4 0-9 0,0 2 9 16,5 6 8-16,1 1 5 16,3-1-13-16,3-1 1 15,0-2-3-15,0-2 2 16,0 0-12-16,0-3 1 16,10 2 11-16,5-2 31 15,-1 0-25-15,-2 0 3 16,1 0 0-16,-2 0-9 15,-1 0-2-15,-3 0-14 16,-2-2 16-16,-1 1 9 16,1-1-9-16,-1 1-14 0,2 1 13 15,-1 0-12 1,-4 0 13-16,1-2 7 0,-1 0 8 16,-1-1 28-16,0-1-19 15,0 2-4-15,0-1-20 16,0 2-24-16,-1 1-120 15</inkml:trace>
  <inkml:trace contextRef="#ctx0" brushRef="#br0" timeOffset="46776.3617">22034 2709 323 0,'0'0'179'16,"0"0"-94"-16,0 0 5 15,0 0 59-15,0 0-62 16,0 0-33-16,-4-8-17 15,-3 8-34-15,-5 0 20 16,-5 0-23-16,-7 8 0 16,0 9 8-16,1 3-6 15,1 0 4-15,4-1-6 0,6-2 0 16,6-3 0-16,6-3 0 16,0-3-9-16,0-4 0 15,15-1-5-15,6-3 10 16,3 0 3-16,3-7 2 15,-5-9 10-15,-1-1-11 16,-6 0 0-16,-8 1 0 16,-4 4 0-16,-3 4 0 15,0 2-4-15,0 6 4 16,0 0-3-16,0 0-19 16,-4 6 13-16,-2 7 1 15,2-1-1-15,4 0 5 0,0-2-10 16,5-3-24-16,12-4 31 15,5-3-7-15,4 0 14 16,0-4-17-16,0-10-8 16,-2-5 3-16,-2-4 21 15,-3 0-1-15,-5 1 0 16,-2-2 4-16,-5 4 12 16,-2 0 4-16,-1 2-4 15,-2 4 4-15,1 7-6 16,-2 6 9-16,1 1-4 15,-2 0-17-15,0 15-16 16,0 7 16-16,0 7 0 16,-3 2 0-16,-5 2 2 0,-1 2-2 15,1-3 13 1,0-1-13-16,5-6 0 0,1-5-8 16,2-9 2-16,0-7-40 15,0-4 46-15,0-5 0 16,0-18 0-16,3-7-29 15,9-6-29-15,0-3 37 16,-1 3-39-16,2 0 60 16,-2 7 16-16,1 2 1 15,2 9-7-15,-1 5 17 16,2 5-24-16,-1 4 0 16,1 4-3-16,-4 0-2 15,-2 1-10-15,1 15 24 16,-7 3-13-16,-3 5 4 0,0 3-2 15,-10-1 15 1,-10-1-14-16,-2-4 18 0,1-2 4 16,6-6-16-16,6-4 3 15,6-4-11-15,3-5-32 16,0 0-5-16,19-1-34 16,5-12 57-16,3 0-56 15,-3 1-18-15,-3 5 44 16,-3 5 44-16,-6 2 7 15,-2 0 12-15,-7 0-13 16,3 0-5-16,-3 0 49 16,0 0-35-16,2 0 27 15,2 0-7-15,6 0 7 0,4-8 23 16,7-6-59 0,4-3 0-16,2-5-6 0,0-1-40 15,-3-1 39 1,-4 4 1-16,-9 7-4 0,-6 4 4 15,-5 9 36-15,-3 0-25 16,0 0-11-16,0 10 0 16,-8 9 5-16,-4 4 10 15,4 0-6-15,1 2 4 16,7-1-8-16,0-3-10 16,15-4-2-16,15-4-88 15,10-7-189-15</inkml:trace>
  <inkml:trace contextRef="#ctx0" brushRef="#br0" timeOffset="47663.5214">13950 2709 434 0,'0'0'78'15,"0"0"-16"-15,0 0 9 0,0 0-1 16,0 0-41-16,0 0 0 15,0 29 2-15,0-1 36 16,3 2 5-16,4 4-53 16,2-5 14-16,0 0-23 15,0-8 2-15,-3-1-7 16,1-5-5-16,-4-8-17 16,-1-2-28-16,4-5-111 15,-5-3-85-15,-1-19-119 16</inkml:trace>
  <inkml:trace contextRef="#ctx0" brushRef="#br0" timeOffset="47856.9164">13845 2755 355 0,'0'0'145'16,"0"0"-90"-16,0 0-8 15,0 0 44-15,0 0-32 16,0 0-5-16,-71 80-22 15,65-59-30-15,4-2 14 16,2-2-16-16,0-2-29 16,14-8-112-16,9-7-33 15,8 0-210-15</inkml:trace>
  <inkml:trace contextRef="#ctx0" brushRef="#br0" timeOffset="48126.0476">14151 2740 479 0,'0'0'163'0,"0"0"-134"15,0 0-25-15,0 0 30 16,0 0 24-16,85 15 9 16,-55 1-11-16,0 4-36 15,-5 2-10-15,-6 4 6 16,-8 1-11-16,-10-1-3 15,-1 3 26-15,-10-2-28 16,-19 0 7-16,-3-1-3 16,-4-4 3-16,3-2-10 15,2-3 3-15,4-4-97 0,-1-6-150 16,4-7-267-16</inkml:trace>
  <inkml:trace contextRef="#ctx0" brushRef="#br0" timeOffset="50335.8418">12730 655 301 0,'0'0'43'0,"0"0"65"15,0 0-47-15,0 0-6 0,0 0 34 16,0 0 7-16,-41-73-13 15,32 69-16-15,2 3-53 16,-4 1 19-16,-2 0-33 16,-4 5 0-16,-2 19 11 15,0 10-11-15,5 7 0 16,8 2 0-16,6-3 11 16,0-2-10-16,23-10-1 15,8-10-5-15,9-8 1 16,4-10 2-16,-1 0-11 15,-1-15 13-15,-5-9 0 16,-3-5-6-16,-7 0 4 0,-8 6-2 16,-5 7-6-1,-7 9 20-15,-2 2-15 0,-1 5 5 16,1 0-43-16,1 14 26 16,0 6-7-16,-1 7 24 15,-5-1-1-15,0 4 9 16,-4-5-18-16,-9-5 4 15,1-5-75-15,-6-5-19 16,-3-7-47-16,-3-3-302 16</inkml:trace>
  <inkml:trace contextRef="#ctx0" brushRef="#br0" timeOffset="50694.2728">12564 527 488 0,'0'0'4'0,"-115"65"16"16,65-19 0-16,5 3-3 15,13 8 33-15,14 4-35 16,17 6 36-16,1 3-41 16,26 0-6-16,16-13 4 15,18-12-6-15,15-18-4 16,14-17 1-16,5-10-14 15,1-11 11-15,-12-19 2 16,-12-9-8-16,-13-5 10 16,-19-5 5-16,-21-6 12 0,-18 1-17 15,-4 0-4-15,-32 3-13 16,-12 11 25-16,-1 12-8 16,3 15 14-16,5 13 0 15,7 4-14-15,3 26-12 16,5 8 1-16,17 2 6 15,9 3-101-15,33-12-95 16</inkml:trace>
  <inkml:trace contextRef="#ctx0" brushRef="#br0" timeOffset="51136.3192">13780 752 480 0,'0'0'13'15,"0"0"33"-15,0 0-24 16,0 0 13-16,0 0 5 16,82-10 12-16,-11 6 14 15,19-4-42-15,15-4-7 16,12-1 16-16,5-3-26 15,5 3 4-15,-2 3-3 16,-6 3 13-16,-14 4 12 16,-11 3-33-16,-16 0 0 0,-19 0 9 15,-11 0-1-15,-18 0-8 16,-17 3 0-16,-9 3-18 16,-4 3 0-16,0 8 6 15,-16 9 12-15,-18 4 28 16,-9 4-26-16,-8 0-2 15,5 0 1-15,8-6-1 16,10-6 0-16,9-5-36 16,7-5-44-16,2-5 34 15,-1-4-52-15,-3-3 19 16,-6 0-25-16,-4-12-86 16,-6-8 27-16</inkml:trace>
  <inkml:trace contextRef="#ctx0" brushRef="#br0" timeOffset="51438.3962">15174 628 257 0,'0'0'13'0,"0"0"-13"15,0 0-144-15,0 0 144 16,0 0 8-16,0 0-8 15,72-32-11-15</inkml:trace>
  <inkml:trace contextRef="#ctx0" brushRef="#br0" timeOffset="55168.2686">11609 751 506 0,'0'0'105'0,"0"0"-8"15,0 0-61-15,0 0 28 16,0 0-45-16,0 0 2 15,0 0-17-15,0 0 30 16,14 59 27-16,-4-28-39 16,-2 0-11-16,-1-2 22 15,-4-2-32-15,0-3-1 16,-3-3 1-16,0-4 4 16,0-2-8-16,0-5 3 15,0-2-97-15,0-8-145 16,0-3-228-16</inkml:trace>
  <inkml:trace contextRef="#ctx0" brushRef="#br0" timeOffset="55619.6659">11542 725 443 0,'0'0'95'15,"0"0"-71"-15,0 0 8 16,0 0 27-16,0 0-18 16,0 0 37-16,-70 80-67 15,69-52 6-15,1 2 13 0,0 1-18 16,5 1 18-16,7-3-25 16,5-3 4-16,2-1 18 15,5-5-24-15,3-4-1 16,4-6 6-16,4-6-2 15,3-4 1-15,5 0-6 16,1-16-1-16,-4-6 0 16,-4-3-14-16,-12-3 7 15,-3-3 7-15,-9-3-13 16,-7 1 9-16,-5 0-7 16,-1 1 11-16,-18 3-2 15,-7 2 2-15,0 3 0 16,-1 4 5-16,0 7-1 15,4 4-2-15,1 3-2 16,3 6 0-16,1 0-4 0,-2 4 4 16,-1 16-10-16,5 7-41 15,-3 3-88-15,4 0-98 16</inkml:trace>
  <inkml:trace contextRef="#ctx0" brushRef="#br0" timeOffset="56742.1418">7061 3900 577 0,'0'0'86'0,"0"0"-37"15,0 0-46-15,0 0 19 16,0 0 21-16,0 0-7 16,0 50-4-16,0-25 22 15,0 1-29-15,5 4 15 16,-2-2-26-16,0-3-3 15,1-2 1-15,-2-4-11 0,-2-4 7 16,0-5-8-16,0-4-16 16,0-3 2-16,0-3-127 15,0-3-66-15,0-17-428 16</inkml:trace>
  <inkml:trace contextRef="#ctx0" brushRef="#br0" timeOffset="57161.2479">6909 3903 498 0,'0'0'91'0,"0"0"-58"16,0 0 25 0,0 0 3-16,0 0-22 0,-53 85 20 15,53-57-59-15,0 1 15 16,11-3-6-16,9 1-7 15,5-7 8-15,4-1-10 16,2-5 0-16,6-7-6 16,2-5 6-16,-2-2 0 15,-2 0 0-15,-4-9 6 16,-4-8-10-16,-6-5 8 16,-3-3-4-16,-4-7 30 15,-3-2-29-15,-7-3 0 16,-4-1 7-16,0 5-5 15,-3 0 11-15,-12 3-8 16,-7 7-5-16,0 3 37 0,-2 7-38 16,0 10 7-16,-4 3-4 15,5 0 4-15,1 9-14 16,10 11 2-16,3 2-13 16,9 6 11-16,0 2-88 15,12-4-37-15,12-2-150 16</inkml:trace>
  <inkml:trace contextRef="#ctx0" brushRef="#br0" timeOffset="57957.8481">7015 3984 198 0,'0'0'139'15,"0"0"-46"-15,0 0-5 0,0 0 42 16,0 0-69-16,0 0 17 16,-24 0 14-16,23 0-59 15,1 0 18-15,0 0-30 16,0 0-12-16,0 0 41 15,0-3-47-15,0-3 16 16,6-5 9-16,13-3-27 16,4-1-1-16,5 3 0 15,0 3 0-15,2 7 11 16,-6 2-11-16,-3 0 0 16,-5 0-4-16,-4 11-3 15,-8 5 4-15,-4 4-2 16,0 2 5-16,-4 1 3 0,-15 1-2 15,1-5-1-15,1-2 3 16,2-6 0-16,8-4-4 16,3-4 1-1,4-1 0-15,0-2-16 0,0 0 16 16,0 1-4-16,1 4-1 16,11 1 5-16,6 2 1 15,3 2-1-15,3-4 0 16,4 1-10-16,2 0 10 15,4-6-3-15,2 1-69 16,-5-2-150-16,-1-3-411 16</inkml:trace>
  <inkml:trace contextRef="#ctx0" brushRef="#br0" timeOffset="58527.5684">7725 4110 166 0,'0'0'484'16,"0"0"-430"-16,0 0 92 15,0 0-16-15,0 0-73 0,0 0 3 16,-33-40-53-16,33 15 5 16,0-4-10-16,2-3 6 15,7-2-8-15,1 2 0 16,1 6 1-16,-5 9 1 16,1 9-2-16,-5 7 0 15,-1 1-13-15,2 0 12 16,0 1-25-16,0 15 25 15,1 3 1-15,1 0-2 16,1-1 2-16,3-2 0 16,1-4-4-16,-2-6 4 15,5-4-3-15,1-2 2 0,2-2-4 16,1-15 3-16,5-2 2 16,-4-4 0-1,-2 1 7-15,-4 8-4 0,-5 3-3 16,-4 7 5-16,-3 4-3 15,0 0-4-15,0 0-12 16,0 12 14-16,0 9-8 16,0 4 10-16,2 0-2 15,2 0 1-15,1-3 2 16,4-3-6-16,4-6-16 16,4-4-86-16,5-9-128 15,2 0-245-15</inkml:trace>
  <inkml:trace contextRef="#ctx0" brushRef="#br0" timeOffset="59043.0591">8292 3848 150 0,'0'0'356'16,"0"0"-212"-16,0 0-27 15,0 0-39-15,0 0-20 16,0 0-50-16,-76 5 10 16,58 14 11-16,2 1-12 15,8 0 6-15,6-2-23 16,2-2 6-16,0-1 3 16,5-1-9-16,12-5 0 15,3-1-3-15,4-1 10 16,0-2-7-16,-4 1 2 15,-1 1-2-15,-8 1 10 16,-3-1-10-16,-5 3-1 0,-3 2-1 16,0 1 2-16,-7 1 0 15,-7-2 4-15,-3 0-4 16,5-4 31-16,4-4-27 16,3-4-2-16,5 0-2 15,0-8-34-15,13-16-111 16,10-11-284-16</inkml:trace>
  <inkml:trace contextRef="#ctx0" brushRef="#br0" timeOffset="59427.8675">8484 3828 549 0,'0'0'200'0,"0"0"-153"15,0 0-23-15,0 0 55 16,0 0-19-16,0 0-42 16,30 2 2-16,-11-5-20 15,1-4-5-15,-2 0 3 16,-8 2-57-16,-2 2-59 16,-4-2-23-16,-3 5 45 15,-1 0 45-15,0 0-13 16,0 0 19-16,0 0 24 0,0 0 21 15,0 8 42-15,0 1 56 16,0 5-11-16,0 1 12 16,0 2-1-16,0 2-9 15,0-1-16-15,0 2-50 16,0-1 4-16,0 0-7 16,2-2-15-16,0-1-1 15,-1-1-4-15,1-1-21 16,-1-2-58-16,-1-5-357 15</inkml:trace>
  <inkml:trace contextRef="#ctx0" brushRef="#br0" timeOffset="70633.086">9361 4207 230 0,'0'0'79'0,"0"0"-73"16,0 0 35-16,0 0 45 0,0 0 8 15,0 0 6 1,0 0-46-16,0 0-27 0,0 0 21 15,0 0-24-15,0 0-3 16,0 0-4-16,0 0-14 16,0 2 11-16,0-2-14 15,0 1-4-15,2-1-8 16,4 3 17-16,5 0-5 16,3 2 6-16,5-5-6 15,1 3 24-15,4-3-14 16,0 0 1-16,1 0 15 15,-2 0-20-15,-4 0-6 16,0-6 4-16,-5 1 0 16,-8-1 3-16,1 3-7 0,-6-1 0 15,-1 0 15 1,0 0-13-16,0-3-2 0,-8 0 0 16,-4-1-10-16,-6 1 7 15,6 0-22-15,-3 2 25 16,6 0-9-16,5 2 9 15,-1 1 0-15,5 1 1 16,0 1 5-16,0 0-12 16,0 0 1-16,0 0-37 15,15 0 37-15,4 0 0 16,2 3 5-16,-1 5 3 16,-1 1 3-16,-2 2-9 15,-2-2 3-15,-2 2 0 0,-4-2-1 16,-5 1 1-16,-4 1 0 15,0-2 0-15,0 2 6 16,-1 0-5-16,-11-3-1 16,1 0 0-16,1-1 6 15,3 0-6-15,4-5-18 16,3-1-100-16,0-1-151 16</inkml:trace>
  <inkml:trace contextRef="#ctx0" brushRef="#br0" timeOffset="72433.6376">8039 4321 258 0,'0'0'57'16,"0"0"11"-16,0 0-64 15,0 0 25-15,0 0 49 16,0 0-58-16,-7 0 17 15,7 0-7-15,0 0-24 16,0 0-4-16,0 0-2 16,0 0 0-16,8 0-4 0,4 0 4 15,6 0 0 1,3 2 4-16,5 0-4 0,3 1 4 16,-1-1-4-16,3-2 0 15,-3 0 8-15,1 0-7 16,-5 0-1-16,0 0 0 15,-3 0 7-15,-2-5-5 16,-1 1-2-16,-3-1 0 16,1-3 12-16,-2 2-6 15,-5 0-6-15,-2 2 5 16,-3 3-1-16,0-1 2 16,-3 2-6-16,2 0 0 15,-2 0-20-15,4 0 16 16,-2 0-72-16,5 0 23 0,-4 2-149 15</inkml:trace>
  <inkml:trace contextRef="#ctx0" brushRef="#br0" timeOffset="78826.614">8041 4346 147 0,'0'0'88'15,"0"0"-25"-15,0 0-24 16,0 0 39-16,0 0-15 16,0 0-21-16,0 0 17 15,0 0-53-15,0 0 2 16,0 0 3-16,0 0-11 15,2 0-8-15,7 0 5 16,4 1 4-16,4 1-14 16,9-2 13-16,4 0 0 0,3 0 15 15,-1 0-15-15,2 0 0 16,0 0-2-16,-2 0 9 16,3 0-4-16,-2 0-3 15,-3-7 0-15,-2 3 17 16,-2-4-17-16,-4 1 0 15,-4 0-3-15,0 0 7 16,-6 1 2-16,-3 2-6 16,-2 1 3-16,-7-1 3 15,0 3-6-15,0 1 0 16,0-2 12-16,0 2-6 16,0 0-5-16,0 0-1 15,0 0-15-15,0 0-6 0,0 0-10 16,0 0-60-16,-8 0 29 15,-2 2-57-15,1 3 49 16,-3 1-91-16</inkml:trace>
  <inkml:trace contextRef="#ctx0" brushRef="#br0" timeOffset="79220.6881">8049 4384 295 0,'0'0'62'0,"0"0"-29"16,0 0 9-16,0 0-42 16,0 0 0-16,0 0-12 15,6 0 16-15,10 0-4 16,7 0 0-16,5 0 6 15,5-3-3-15,1 1-3 16,2-2 0-16,2 0-1 16,-2 1 4-16,0-1-3 15,-3-1 0-15,-3 1 4 16,-3-1 4-16,-8 1-8 16,-2 3 0-16,-10-2-2 15,-3 3 2-15,-2 0 0 16,-2 0 3-16,0 0 2 0,0 0 4 15,0 0-9-15,0-1 0 16,0-2-16-16,0 1-45 16,-2-2-129-16</inkml:trace>
  <inkml:trace contextRef="#ctx0" brushRef="#br0" timeOffset="136868.8517">1786 5634 116 0,'0'0'13'0,"0"0"20"16,0 0-33-16,0 0 0 0,0 0 43 15,0 0-34-15,7-7 1 16,-7 7-10-16,0 0 14 16,3-1-2-16,3 1-12 15,6 0 2-15,2 0 6 16,5 0-8-16,3 0 0 16,2 0 3-16,1 0 10 15,4 0-16-15,2 3 3 16,3 0 0-16,4-1 15 15,2 1-3-15,5-1-12 16,1 0 4-16,5 0 7 16,-1-1 4-16,0 1-3 15,3-2-5-15,1 0 16 16,4 0-19-16,3 0-4 16,-1 3 0-16,-2-3 11 0,2 0 6 15,-3 0-17-15,1 0 0 16,2 0 12-16,2 4-11 15,3-3 1-15,0 2 16 16,-1-1-1-16,0-1-15 16,2 0-2-16,-2 1 0 15,-2-2 18-15,-1 3-18 16,2 1 0-16,0 0-11 16,4 0 34-16,0 1-26 15,4 0 3-15,3 2 0 16,-1-2-7-16,0 2 10 15,3-1-3-15,2 0 0 0,0-1 19 16,0-2-30 0,-6 2 11-16,-2 1 0 0,-4-1 8 15,-1 2-8-15,2 0 0 16,-3 1-1-16,1-3 8 16,-1 0-15-16,3-1 8 15,6 1 0-15,-1-4-4 16,2 0 8-16,-5-1-4 15,-5 0 0-15,0 0 10 16,-1 0-18-16,-1 0 8 16,-2 0 0-16,-4 0 4 15,1 0-4-15,-3 0 0 16,-3 3-1-16,-2 2 10 0,0-3-20 16,-4-2 11-1,-2 3 0-15,-3-3 3 0,-2 0-3 16,-4 0 0-16,-6 0 6 15,-1 0-3-15,-6 0 37 16,2 2-40-16,-4-1 7 16,3 1 17-16,-1 0-24 15,6 1 0-15,3-1-4 16,3 0 21-16,4 1-15 16,-2-3-2-16,0 0 0 15,2 0-6-15,-4 0 6 16,-3 3 0-16,-2 0-5 0,0 0 19 15,-2 0-10 1,2-1-4-16,2 0 0 0,3 1 0 16,7-2 0-16,2 2 0 15,3-3-12-15,-1 0 31 16,1 2-28-16,1-2 9 16,-1 0 0-16,0 0-3 15,-5 0 8-15,-4 1-5 16,-5 2 0-16,-5-3 5 15,2 2-8-15,-5 1 3 16,-1 0 0-16,5-2 3 16,1 1 1-16,-1-2-4 15,1 0 0-15,2 0 4 0,-3 0-12 16,1 1 8 0,-1 2 0-16,-3-1 4 0,1 3-4 15,-1-3-3-15,0 0-2 16,0-2 10-16,-3 0 2 15,4 0-7-15,-1 0-25 16,1 0 22-16,-1 0-56 16,-3-5-7-16,3 1-25 15,-3 1-65-15,-3-2 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55:53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10328 3093 154 0,'0'0'56'0,"0"0"-34"16,0 0 21-16,0 0-14 16,0 0 29-16,0 0 1 15,0 0-22-15,0 0 14 16,1 0-32-16,-1 0-7 15,0 0 8-15,0 0-20 16,0 0 0-16,0 0 3 16,2 0 0-16,7 1-3 0,4 5 0 15,2 0 3-15,6-2 4 16,7 2-7-16,6-1 0 16,9-2 1-16,4 0-1 15,3-3 23-15,6 0-23 16,1 0 0-16,-1 0 37 15,0 0-37-15,-5 0 0 16,-2 0 5-16,-7 0-3 16,-7 0 3-16,-5 0-3 15,-10 0 0-15,-1 0 12 16,-6 0-11-16,-1 0-2 16,-6 0 14-16,-3 0 0 15,-1 0 6-15,-2 0-9 0,0 0 6 16,0 0 14-1,0 0-29-15,0 0-3 0,0 0 0 16,0 0 4-16,0 0-10 16,0 0-12-16,0 0-72 15,1 0-102-15,1 0-281 16</inkml:trace>
  <inkml:trace contextRef="#ctx0" brushRef="#br0" timeOffset="11122.9605">6815 5481 217 0,'0'0'8'0,"0"0"14"16,0 0-22-16,0 0 0 15,0 0 17-15,0 0-6 16,0 0 6-16,0 0-2 16,-3-11-11-16,3 11 32 15,0 0-13-15,0 0 2 16,0 0 0-16,0 0-17 16,0 0 6-16,0 0-14 15,0 0 0-15,0 0 10 0,0 0-10 16,0 0 0-1,0 0-2-15,0 0 2 0,0 0 0 16,0 0-1-16,0 0 5 16,0 0-3-16,0 0-1 15,0 0 0-15,0 0 8 16,0 0-5-16,0 0-1 16,0 0-2-16,0 0 9 15,0 0-9-15,9 0 0 16,6 0 0-16,3 0 3 15,3 0 3-15,3 0-5 16,1 0 4-16,2 0-1 16,3 0 17-16,4 0-15 15,-1 0-4-15,1 0 15 0,-4 0-7 16,-2 0 2 0,-6 0-12-16,-3 0 6 0,-6 0-9 15,-1 0 3-15,-4 0 0 16,-4 0 16-16,-1 0-13 15,0 0 12-15,-3 0-12 16,0 0 3-16,0 0 5 16,4 0-11-16,1 0-24 15,4 0-3-15,-3 0-191 16</inkml:trace>
  <inkml:trace contextRef="#ctx0" brushRef="#br0" timeOffset="37186.1697">10583 7593 159 0,'0'0'52'0,"0"0"5"15,0 0-29-15,0 0 48 16,0 0-38-16,0 0-34 16,0 0 38-16,18-18-25 15,-17 15 9-15,1 1 6 16,-2-1-18-16,0 1 43 16,0 0-43-16,0 2-1 0,0 0 29 15,0 0-10-15,0 0-9 16,0 0 5-16,0 0-26 15,0 0 11-15,0 0-13 16,0 0 0-16,-6 2-1 16,-6 8 14-16,3 1-13 15,-4 2 0-15,0-1 5 16,2 1-2-16,-4-1-3 16,1 1 0-16,-2 0-1 15,1-1 1-15,-4 3-1 16,5-1 0-16,-5-2 2 15,0 2-2-15,-1 1 4 16,-1-1-3-16,1-1 0 16,0-2 2-16,-1 0-2 0,2-2 0 15,2-1 4-15,1-2-4 16,4-1 0-16,3-2 0 16,-1 0 6-16,4 0-5 15,-2 0-1-15,-2-3 0 16,4 3 4-16,-6-3 1 15,-3 4-5-15,0 0-1 16,-7 1 0-16,2-1 1 16,-5 1-3-16,-4 1-2 15,3 0 10-15,-4-1-3 16,3 1-2-16,3-1 0 16,3 1 2-16,2-1-2 15,1 0-4-15,6-1 4 0,1-3 0 16,3 3 5-1,-1-4-5-15,4 0 0 0,2 0 1 16,2 0-1-16,1 0 0 16,0 3-2-16,0-3 4 15,-5 0-1-15,1 0-1 16,-2 0 0-16,-2 0 3 16,-2 1-3-16,-1 1-15 15,-2 1-62-15,-2 2-41 16,2-5-29-16,-2 0-74 15</inkml:trace>
  <inkml:trace contextRef="#ctx0" brushRef="#br0" timeOffset="37971.1891">9909 7638 230 0,'0'0'27'16,"0"0"16"-16,0 0 1 16,0 0 38-16,0 0-23 15,0 0 7-15,-11-17-8 16,4 17-33-16,1 0-17 16,0 0 12-16,0 0-18 15,-3 0 22-15,0 2-24 16,-1 6 0-16,-5 1 24 15,0 3-20-15,-2 1 1 16,2 1 0-16,0 2-1 0,4-1 2 16,-4 2-3-16,4 0-3 15,-1 0 13-15,-1 4-8 16,2-1 3-16,4-2-2 16,0 2-1-16,1 0-1 15,-1-3-4-15,3 1 0 16,0-2 5-16,-1-2 4 15,1-2-9-15,1-2 0 16,1 0 2-16,1-5 5 16,-1 2-7-16,1-4 0 15,1 0 13-15,0 1-10 16,0 0-3-16,0 2 0 16,0 0 2-16,0-1-3 15,0 3 1-15,3-1 0 0,3 1 1 16,4 1-1-16,-1-4 0 15,2 1-1-15,2-2 8 16,-1-2-7-16,1 0 0 16,-1 0 0-16,5 1 17 15,-2-2-14-15,4 0 3 16,-1-1 2-16,3 3-6 16,-3-1 5-16,1 2-6 15,2 2-1-15,-2-1 7 16,-2 1-7-16,2 0-1 15,-2 2 1-15,0 1-34 0,2 2-24 16,-2 0-79-16,-5-5-167 16</inkml:trace>
  <inkml:trace contextRef="#ctx0" brushRef="#br0" timeOffset="83703.338">1253 4143 82 0,'0'0'86'0,"0"0"-43"16,0 0-35-16,0 0 27 16,0 0-32-16,0 0 38 15,0 0 24-15,-33-48-44 16,32 46 24-16,1 2-42 0,0 0 10 15,0 0 5 1,-2 0-18-16,2 0 0 0,-1 0 0 16,-2 0 4-16,-1 0-5 15,-7 0 1-15,-4 3 0 16,-9 10 7-16,-1 1-7 16,-2 1 0-16,3 0 8 15,2-2-2-15,5-2-4 16,1 1-2-16,-2-2 0 15,2 1 3-15,5-3-3 16,-2 1-7-16,2-2 5 16,4 3 2-16,-2-1-9 15,-1 1 9-15,-4 2 0 0,2 2-4 16,-3 2 4-16,-4 1-1 16,5 2-14-16,-3-1 29 15,-1 0-29-15,4-1 15 16,2-2 0-16,-1-2-4 15,4-1 4-15,1 0 0 16,2 1-7-16,-3 1 17 16,4 1-13-16,-3 1 3 15,-1 1 0-15,3-2-7 16,2-1 7-16,-1 1-1 16,2 0-7-16,-1 1 16 15,-2 1-10-15,3 3 2 16,-4 2 0-16,2 1-5 15,-1 2 5-15,3 4 0 0,0-4 5 16,-2 3-1-16,0-3-4 16,2-1 0-16,0 0 0 15,1-2-13-15,1-2 13 16,1 2 0-16,0-2 10 16,0-1-9-16,-2 1-2 15,2-1 1-15,0-2 0 16,0 5 2-16,0 2-2 15,0 1 0-15,0 2 0 16,0-1 7-16,0 1-3 16,0-2-4-16,0-2 0 15,0 1 2-15,0-5-2 16,0 1 0-16,0 0-3 16,0-3 12-16,0-1-8 15,0 1-1-15,0 0 0 0,0-3-1 16,0 3 1-16,0-3 0 15,0 1 9-15,0 0-9 16,0 0 0-16,0 4-5 16,0 0 5-16,0 0-2 15,0 0 2-15,0 3 0 16,-2-2 0-16,1 2 9 16,1-1-11-16,0 2 2 15,0-3 0-15,0-3-8 16,0 1 8-16,0 0 0 0,0 1 1 15,0 1 5 1,0-1-6-16,0 2 0 0,0 3 9 16,-3-1-19-16,3 2 10 15,0 2 0-15,0-3-6 16,0 2 6-16,0-1 0 16,0-3-2-16,0 1 7 15,0-3-8-15,0-1 7 16,3 1-4-16,0 2 0 15,0 2 3-15,0 1 0 16,-1 2-3-16,-1 0 0 16,-1-1-3-16,2-1 4 15,-1 0-1-15,3-1 0 16,-2 2-5-16,4 0 5 0,-3-3 0 16,0 3 2-16,3-2-16 15,-4-2 14 1,2 3 0-16,0-4 6 0,-2-1 0 15,2 1-3-15,-2-1-3 16,-1 1 7-16,2-1 10 16,0 1-17-16,0-1 0 15,1-2-5-15,1 0 5 16,1 1 0-16,3 2-1 16,-3 0 6-16,2 3 4 15,-1-2-6-15,2-2-3 16,-3 3 2-16,3-1 1 15,-3 0 3-15,3 0-6 0,-3-2 8 16,0-2-12 0,1 0 6-16,-1 1-2 0,0 1 0 15,-1-2 6-15,1 1-3 16,-2 1-3-16,1-1 3 16,0 1-3-16,-2-1 0 15,2 0-3-15,-2-2 3 16,0 3 0-16,0-3-7 15,0 2 7-15,1-1 0 16,-1-1 7-16,2 1-7 16,-2-4 0-16,1-1-10 15,1 0 10-15,1-2-1 16,1 2-10-16,-1-2 11 0,3 1 4 16,0 1-4-1,1 2 0-15,-1-1 4 0,2 2-4 16,-1 1 0-16,1 0-6 15,-2 1 21-15,1-1-18 16,-1-2 3-16,2 4 0 16,-1-2-1-16,-3-1 2 15,0-2-1-15,4-1 0 16,-2 0 0-16,0 0 1 16,0 0-1-16,3-2 0 15,0 3-4-15,3-1 4 16,0 0 0-16,3 3-6 0,-3 0 13 15,1-1 14 1,-1 0-21-16,0-3 0 0,-3 0 13 16,4 1-8-16,1 1-4 15,2-2 3-15,-3 2 12 16,2-1-12-16,-3-1-4 16,-1-2 0-16,-2 0 4 15,-1-1-3-15,-3-2-1 16,3 4 0-16,-1-2 7 15,-1-1 2-15,0 0-9 16,1-1 0-16,-2 1-4 16,1 0 4-16,2-1-8 15,0 2 6-15,3-1 2 0,2 1 5 16,-1 0-5 0,1 1 0-16,2 1 0 0,-3 0 14 15,1-1-14-15,-1 0 0 16,0-3 6-16,-3 3-14 15,1-4 8-15,-2 2 0 16,1-3-5-16,3 1 6 16,-5-1-1-16,-1-1 0 15,3 3 10-15,-1-1-16 16,0 2 6-16,4-2 0 16,-1 0 1-16,2 2 8 15,-1 1-9-15,3-2 0 16,-4 0-3-16,0 3-10 15,-3-3 14-15,2 1-1 0,-2 1 6 16,-2-4-3-16,1 3-3 16,-1-5 0-16,0 1 2 15,0 1 8-15,-3 0-10 16,-2 0 0-16,-1 0-13 16,0-1 13-16,-1-4-8 15,-2 3-1-15,0-2-63 16,3 1 38-16,3 1-85 15,1-1-10-15,-2-2-91 16</inkml:trace>
  <inkml:trace contextRef="#ctx0" brushRef="#br0" timeOffset="86479.7518">22553 3897 45 0,'0'0'83'0,"0"0"15"15,0 0-57-15,0 0-8 0,0 0 18 16,0 0-15-16,0 0 23 15,4-5-36-15,-2 5-19 16,2 0 26-16,-1 0-30 16,2 0-29-16,-1 0 23 15,8 0 12-15,0 11-6 16,3 2 0-16,5 1 0 16,-1 1-2-16,4 3 2 15,0 3 0-15,3-1-9 16,-2 1 26-16,1 2-17 15,0 0 0-15,-1 1 0 16,2-1-2-16,0 2 2 0,-2 2 0 16,1-1-3-16,-2 2 16 15,2 0-16-15,2 2 3 16,1 1 0-16,1 2-9 16,-1 0 9-16,-1 5 0 15,1-4-2-15,-1 1 11 16,-1 0-10-16,-3-1 1 15,0 3 0-15,-1 2-3 16,-4-2 3-16,1 0 0 16,0 0-6-16,-4-1 19 15,2 0-12-15,-2 0-1 16,1 0 0-16,-3 0-6 16,2 1 6-16,-1-1 0 15,0-2-3-15,2 3 12 16,0-2-9-16,-2-1 0 0,-3 2 0 15,5 4 0-15,-6 1 0 16,2 1 0-16,-3 2-2 16,-2-4 8-16,1 2-4 15,-1-1-2-15,1-1 0 16,-1 1-13-16,-1-1 33 16,3-2-20-16,0 1 6 15,0-1-4-15,3 6 12 16,-2 0-14-16,-1 4 0 15,2 0-4-15,-5 0 4 0,-2 1 0 16,-2-1 2 0,1 2 0-16,-3-1-4 0,1 0 1 15,-1 1 1-15,0-3 5 16,0 1 9-16,0-1-14 16,0 0 2-16,0 1 3 15,0 0-3-15,-4-1-2 16,-1 1 0-16,-4-3 0 15,0-1 7-15,2-2-7 16,-3 0 18-16,2-2-16 16,1 1 6-16,-2 0-8 15,-2-1 0-15,1 0 0 16,-5-1 0-16,3 0-7 16,-3-1 7-16,-1-1 1 15,1-1-1-15,-3-1-14 0,0 0 14 16,-3-2-6-16,-3-2-2 15,1-2 7-15,1-4-14 16,-2-4 30-16,4-1 6 16,0-3-21-16,2-3-43 15,-1-1 43-15,1 0 6 16,-1 3 5-16,-5 1-9 16,1 2 1-16,-2 0-4 15,-3 1 1-15,-2 0 0 16,-2-3 14-16,1 0-14 15,-2-2-4-15,3-1 4 16,1-2 0-16,0-4 4 0,2 1-9 16,2-2 10-16,-1 0 15 15,3 1-20-15,-1-1 0 16,-3 3-15-16,0 1 31 16,1 2-16-16,-1 2 0 15,0-1 1-15,3 2 5 16,1 1-6-16,3-2-8 15,1 1-4-15,2 0 5 16,-1-4 7-16,4 0-26 16,3-2-83-16,-1-8-80 15</inkml:trace>
  <inkml:trace contextRef="#ctx0" brushRef="#br0" timeOffset="94389.9978">982 8526 41 0,'0'0'60'16,"0"0"18"-16,0 0-54 15,0 0 9-15,0 0 30 16,0 0-32-16,0 0 4 0,0 0 20 16,-48-29-52-16,45 29 2 15,2 0-5-15,-1 0 1 16,2 0 5-16,0 0-6 15,0 0 0-15,0 0-8 16,0 0-36-16,0 0-19 16,0 0-8-16,0 0-34 15,0 0 65-15,2 0 20 16,1 0 11-16,-2 0 3 16,1 0 6-16,-2 0 0 15,0 0-1-15,0 0-12 16,0 0 13-16,0 0 13 0,0 0 16 15,-2 0 36-15,-4 3-42 16,-6 0 25-16,0 2 13 16,-3 3-36-16,-4-3 20 15,2 2 1-15,-2 1-17 16,4-1 17-16,-1-2-33 16,1 1-13-16,0-3 5 15,6 2 4-15,2 0 3 16,1-1-12-16,1-1 0 15,-1 0-3-15,3 2 3 16,-3 1 0-16,2 0-1 16,-4 3 6-16,-1 0-8 15,2-1 3-15,-5 4 0 16,3-2-1-16,3 2 1 0,-4 0 0 16,1 3-1-16,-2 2 12 15,-3 1-17-15,1 2 6 16,0 1 0-16,0 2-6 15,8-1 18-15,-3 1-24 16,0 2 8-16,5 2 4 16,-2-1 1-16,4 3-1 15,-4 0 0-15,5 2-1 16,-3-2 1-16,3 3 0 16,0-3-6-16,0 6 18 15,0 2-11-15,0 2-1 16,0 3 0-16,0-1 6 15,8 2-6-15,1-2-10 0,2-2 6 16,3 1 2-16,4-1-15 16,-2-2 0-16,5 4 5 15,0 1 6-15,-1 4-82 16,5 4 2-16,-6-1-89 16</inkml:trace>
  <inkml:trace contextRef="#ctx0" brushRef="#br0" timeOffset="97291.7347">23299 8504 89 0,'0'0'33'15,"0"0"-5"-15,0 0 19 16,0 0-31-16,0 0 59 16,0 0-67-16,0 0 8 15,0 0 18-15,0 0-28 16,0-1 24-16,0 1-25 16,0 0 14-16,0 0-16 15,0 0-3-15,6 0 0 16,7 0-5-16,4 3 16 15,6 5-9-15,6-1-2 0,1 3 0 16,1-3 6 0,-1 2-6-16,0 1 0 0,-4 1 4 15,1 0 2-15,0 2-9 16,-1-1 3-16,-3 6 0 16,1-3 3-16,-3 2-3 15,-4 3 0-15,-1-1-3 16,-1-1 12-16,0 1-7 15,-2 2-2-15,3 3 0 16,0 2 1-16,0 1 4 0,0 2-5 16,2 0 13-1,0 3-11-15,2 0 10 16,-1 4-12-16,-1 0 15 0,-2 4-29 16,-2 2 14-1,-3 3 0-15,-3 5 4 0,-2-2-3 16,-2-2 2-16,0-3-3 15,-4-4 0-15,0 0 2 16,0-1-2-16,0-1 0 16,0 6 10-16,0 1 4 15,0 2-3-15,0 5-11 16,0 2 6-16,3 3 8 16,4-2-14-16,-1 2 0 15,0-1 11-15,-2-2-3 16,1 1-8-16,-1-1 0 0,-4 2 1 15,0-1 4 1,0 1-4-16,0 2-1 0,0-1 20 16,0-1-16-16,-7-2-2 15,2-6-4-15,-2-1 5 16,2-2-1-16,-5-1 7 16,0 3-9-16,-3-3 17 15,-3-2-17-15,4 0 9 16,-3-2-9-16,2-1 30 15,0 0-41-15,0-1 20 16,1-3-9-16,-1 1 15 16,1-6-3-16,-3 0-12 0,3 0 0 15,-2-3 12-15,0-1-8 16,-5-1-4-16,4-1 0 16,-5 0 10-16,2-2-10 15,1 0 0-15,-1-3-2 16,1 1 12-16,1-1-3 15,1-1-7-15,-1-2-3 16,2 2 1-16,-2-1 4 16,-2 1-1-16,-3 0-1 15,-1 0-23-15,-1-1 16 16,-2 0-36-16,-1-3-22 16,1 0 28-16,4-3-75 15,5 1 15-15,3-6-39 16</inkml:trace>
  <inkml:trace contextRef="#ctx0" brushRef="#br0" timeOffset="130070.7535">3437 12521 16 0,'0'0'7'0,"0"0"5"15,0 0 6-15,0 0-12 16,0 0 5-16,0 0-8 15,0 0 0-15,0 0 27 0,0-5-22 16,0 3 2 0,0-3 4-16,0 2-7 0,0 1 9 15,0-1-16-15,0 3 15 16,0 0-9-16,0 0-1 16,0 0-5-16,0-1 0 15,0 1 7-15,0 0-6 16,0 0-1-16,-3 0 0 15,3 0-4-15,0 0 4 16,0 0 0-16,0 0 0 16,0 0 1-16,0 0 13 15,0 0-14-15,0 0 0 0,0 0-1 16,0 0 8 0,0 0-7-16,0 0 0 0,0 0 6 15,0 0-8-15,0 0 2 16,0 0 0-16,6 0 6 15,-3 0-3-15,1 0-3 16,1 0 0-16,1 0 5 16,0 0-4-16,3 0-1 15,0 0 0-15,-2 1 1 16,5 2-1-16,-3-1 0 16,2 1-1-16,0-1 5 15,1 1-6-15,-1-2 2 16,1-1 0-16,-3 1 6 15,2-1-6-15,0 2 0 16,0 1 0-16,0-3 4 0,-2 2 4 16,2 0-8-16,2-1 0 15,2 1 0-15,4-2 0 16,-3 0 0-16,1 0 1 16,1 0 3-16,-3 0 2 15,3 0-6-15,-6 0 0 16,3 0-1-16,-5 0 2 15,-1 0-1-15,-1 0 2 16,2 0 1-16,-2 0 23 16,1 0-26-16,-1 0 0 15,1 0 12-15,2 0-10 16,4 0-2-16,-2 0 4 16,2 0 0-16,5 0-2 15,-1 0-2-15,2 0 0 0,-2 0 3 16,4 0 0-16,-3 0-3 15,0 0 0-15,-4 0 7 16,-2 0-4-16,-1 0-3 16,-5 0 0-16,2 0 0 15,-1 0 1-15,0 0-1 16,0 0 0-16,1 0 5 16,-2 0-7-16,2 0 2 15,0 0 0-15,-2 0 0 16,4 0 0-16,0 0 0 15,0 0-1-15,0 0 5 0,6 0 0 16,-6 0-4 0,7 0 0-16,-3 0 1 0,-1 0-1 15,-1 0 0-15,4 0 0 16,-4 0 6-16,0 0-2 16,4 0-4-16,-5 0 0 15,1 0 1-15,2 1-1 16,-2 0 0-16,2-1-5 15,-2 2 11-15,2-2-12 16,-1 1 6-16,0 2 0 16,4-1 4-16,-4 2-2 15,1-3-2-15,1-1 0 0,2 0 2 16,1 0-2 0,2 0 0-16,1 0 0 0,0 0 3 15,2-3-3-15,-5 1-2 16,-1 1-1-16,-2 0 6 15,-2 1-3-15,-2 0 0 16,0 0 0-16,-2 0-9 16,4 0 11-16,-2 0-2 15,1 2 0-15,1 2 6 16,-2-1-14-16,5 0 8 16,1 2 0-16,1-2 7 15,4-2-7-15,-1 1 0 16,1-2 0-16,-1 0 6 15,1 0-12-15,-4 0 6 16,0 0 0-16,-1 0 1 0,2 0-1 16,-1 0 0-1,0 0 0-15,3 0 9 0,-1 0-11 16,-1 0 2-16,0 0 0 16,1 0-9-16,-4 0 11 15,3 0-2-15,-3 0 0 16,-3 0 11-16,1 0-15 15,-2 0 4-15,3 0 0 16,0 0-1-16,0 0 4 16,2 3-3-16,0-1 9 15,2 1-4-15,-1-2-2 16,3 2-3-16,1-1 0 16,-2-1 12-16,0 1-12 15,-2 1 0-15,1-1 5 0,-3 1 0 16,1 1-3-16,-2-2-2 15,1-1 0-15,-2 1 6 16,1-2-6-16,-2 3 0 16,1-1-1-16,-2 0 7 15,0-2-5-15,1 1-1 16,-1 2 0-16,2 0-4 16,-1 0 4-16,1 2 0 15,-1-2-2-15,3 1 13 16,-1-1-15-16,6-1 4 15,0 3 0-15,-2-3 1 16,3 1-1-16,1 0-1 16,0 0 1-16,2-1 1 0,1 0 3 15,1 2-4 1,-2-1 0-16,0 3 0 0,-2-3 0 16,-1 0 0-16,-2 2-6 15,-4-2 14-15,1 3-11 16,1 1 3-16,-1 2 0 15,2 0-16-15,3 2 19 16,-3 2-3-16,4-1 0 16,-1-1 4-16,1 0-4 15,1-2 0-15,0-4 0 0,-1-2 3 16,4-3-3 0,-2 2 0-16,-3-2 0 0,4 0 9 15,-1 0-12-15,1 0 3 16,2 0 0-16,-3 0-2 15,3 0 2-15,0 0 0 16,-2 0-1-16,2 0 7 16,0 0-7-16,1 0 1 15,-4-2 0-15,2 2-4 16,-2-1 8-16,3-1-4 16,-1 0 0-16,2-1 5 15,1 2-6-15,-1-2 1 16,-3-2 0-16,-1 2-5 15,-2 2 6-15,-2 0-2 16,-1-2 1-16,1 3 0 0,6-3 7 16,-2 0-7-16,3 2 0 15,1 1-6-15,-2-2 6 16,-1 2 0-16,-1 0-2 16,-2-3 10-16,-4 3-18 15,0 0 10-15,1-2 0 16,-5-1-4-16,2 0 7 15,0 3-3-15,1 0 0 16,4 0 9-16,-1 0-15 16,1 0 6-16,-1 0 0 15,0 0-9-15,3-2 9 16,-1 0 0-16,2-3 0 16,1 0 6-16,1 0-3 15,-4 1-3-15,4 1 0 0,-2 1-11 16,-2-1 13-16,3 0-2 15,1 2 0-15,-5 1 11 16,4 0-19-16,-7 0 8 16,6-3 0-16,-4 3 3 15,1-3-3-15,0 2 0 16,-4 1-4-16,-1-1 11 16,-1-1-10-16,0 0 3 15,-1 2 0-15,0 0-3 16,1 0 6-16,-3 0-3 15,0 0 0-15,-5 0 4 16,1 0-12-16,0 0 8 16,-3 0 0-16,1 0-4 0,-1 0 4 15,2 0 0-15,0 2-6 16,2-2 19-16,-1 0-19 16,1 0 6-16,2 0 0 15,-1 0-3-15,3 0 3 16,-1 0 0-16,2 0 1 15,0 0 12-15,-2-2-19 16,3-1 6-16,-3 2 0 16,1 0-2-16,-1 0 2 15,0 1-2-15,0-3 0 0,6 0 2 16,-2 1-1-16,4 1-6 16,-1 1 7-16,-2-2-1 15,0 2 1-15,3 0 0 16,-6 0 1-16,3 0 14 15,-1 0-21-15,-2 0 6 16,1 0 0-16,1 0-10 16,-1 0 14-16,2 0-4 15,0-3 0-15,3-2 6 16,-3 1-6-16,3-1 0 16,-2 2 0-16,1-3-3 15,0 4 3-15,-3-2 0 16,3 2 0-16,-3-1 4 15,-1 1-6-15,-2 2 2 16,-2 0 0-16,4 0 0 0,-5 0 0 16,2 0 0-1,-4 0 0-15,0 0 5 0,0 0-11 16,-2 0 6-16,1 0 0 16,-1 2-12-16,-1 4 12 15,-1 1-6-15,0 0 1 16,1-2 5-16,0-1-9 15,1-3 9-15,0 1 0 16,1-2-5-16,-3 0 5 16,-2 0 0-16,-3 0-1 15,2 0 7-15,0 0-11 16,4 0 5-16,-1 0 0 0,2 2 0 16,-5-2 0-1,-1 3-8-15,-1-3 7 0,-1 3-44 16,1 0-14-16,3 2-39 15,-4-3 50-15</inkml:trace>
  <inkml:trace contextRef="#ctx0" brushRef="#br0" timeOffset="136652.2599">3655 8349 195 0,'0'0'71'16,"0"0"-23"-16,0 0-35 16,0 0 15-16,0 0 65 15,0 0-50-15,0 0 7 16,0 0 4-16,0-2-33 16,0 2 2-16,0 0-23 15,0-2 4-15,3 2 1 16,3 0-5-16,5 0-5 0,3 0 5 15,11 0 1-15,2 0 4 16,4 0-5-16,2 0 0 16,3 0-10-16,0 4 10 15,7-1 0-15,-1 1 6 16,1-2 2-16,2-2-5 16,-2 0-3-16,0 0 2 15,-4 0-14-15,-4 0 12 16,-6 0 0-16,-3-7 4 15,-7 1 6-15,-4 0-10 16,-2 2 0-16,-4 1 0 16,-3-2 9-16,-3 1-9 0,-1 3 0 15,-1-1 1 1,1-1-1-16,0-3-19 0,9-2-84 16,-2-2-134-16</inkml:trace>
  <inkml:trace contextRef="#ctx0" brushRef="#br0" timeOffset="137746.8493">5425 12583 255 0,'0'0'63'16,"0"0"-63"-16,0 0 7 15,0 0 5-15,0 0 0 16,0 0 7-16,0 0 29 15,-4 1-34-15,4 2 21 16,0 0-22-16,13 0 1 16,2 0 49-16,3 2-62 0,1-2 4 15,5 0 23-15,1-2-28 16,2 0 25-16,0-1-25 16,3 1 2-16,-7-1 13 15,3 0-15-15,-3 0 0 16,-3 0 10-16,-3 0-8 15,1 2 1-15,-5-2-3 16,-1 3 0-16,-3-1-19 16,0-1-19-16,0 1-33 15,3-2-62-15,-3 0-70 16</inkml:trace>
  <inkml:trace contextRef="#ctx0" brushRef="#br0" timeOffset="139344.2394">11317 12356 192 0,'0'0'34'16,"0"0"-31"-16,112 0 20 15,-54 0-18-15,3 0-2 16,6-3 55-16,8-2-57 15,1 1 11-15,4-1 15 16,0 5-4-16,0 0 10 16,0 0-33-16,3 0 1 15,0 8 40-15,7 1-41 0,4 1 0 16,7-3-2 0,15-5 6-16,15-2 36 0,13 0 93 15,14-3-98-15,7-5 16 16,7 0-46-16,4 2-5 15,9-3 39-15,1 3-25 16,7-3 14-16,6 0-25 16,-1 2 2-16,0 0 34 15,7 1-39-15,0 2 0 16,7-1 5-16,6-4 3 16,-2 1-7-16,2-1-1 15,1 1 4-15,2-3-2 16,1 3-2-16,5-1 0 0,-9 1-1 15,-7 0 3 1,0 2-2-16,-7 0 0 0,-4 1 1 16,0 1-4-16,-6 2 3 15,-4 0 0-15,-2 2-1 16,-1 0 12-16,-1-1-19 16,1-1 8-16,-2-1 0 15,-3 3 3-15,-5 0-3 16,-1 0 0-16,-1 0 3 15,-7 0 0-15,2 0-6 16,-5 5-5-16,-3 0 8 16,-7 0 5-16,-4-1-5 0,-5-1 0 15,-3 0 5 1,-6-3-3-16,-4 0-1 0,-7 0-1 16,-8-8 0-16,-4 1 1 15,-9-2 10-15,-7 2-11 16,-14-1 23-16,-5-2-23 15,-14 1 18-15,-8 0-18 16,-6-2 3-16,-5 3 6 16,-3 2-9-16,-6-4 0 15,-5 4 1-15,-7-2 10 16,-8 3-16-16,-3 0 5 16,-3-1 0-16,-2 0 3 15,1 1-3-15,-4-2-1 16,2-1-5-16,-2 1 9 15,1-4-6-15,0-3 3 0,0-3-80 16,-1-7-15-16,-6-7-159 16</inkml:trace>
  <inkml:trace contextRef="#ctx0" brushRef="#br0" timeOffset="141340.243">10298 7974 299 0,'0'0'27'0,"0"0"11"16,0 0-32-16,0 0-8 16,0 0 2-16,116-57 0 15,-52 47 33-15,13 0-24 16,6 3-9-16,10 2 25 16,7-2-17-16,10 1 2 15,14 1-10-15,14-1 7 16,14 2 3-16,16 0-10 15,9 0 0-15,5-2-10 16,6 4 17-16,0 1-7 16,12 1 0-16,9 0 8 15,10 0 18-15,12 0-26 0,2 0 41 16,13 0 14 0,7 0-50-16,9 0 28 0,6 4-33 15,-7 5 23-15,-3 8-15 16,-1-2-7-16,-2 3-1 15,6 1 5-15,-12-1 1 16,2 3 17-16,-5 0-23 16,0 3 1-16,1 2 7 15,-11 5-2-15,0 4-6 16,-10 0 0-16,0 0 1 16,-2-4-1-16,-3-1 0 15,-7 3 2-15,-1 1 1 16,-10 0 6-16,-7 0-9 0,-4-3 0 15,-13 2 8 1,-12 3-11-16,-15-3 3 0,-13 4 0 16,-9-1 4-16,-8-3-4 15,-3 0 0-15,-1-5-2 16,-2-2 9-16,1-1-7 16,-1-2 0-16,-1 0 1 15,-10 1-6-15,-5 0 5 16,-9 2 0-16,-7-1 7 15,-5-2 5-15,-4 0-1 16,-6-1-11-16,-4-1 0 16,-5 0 12-16,-8 1-12 0,0-4 0 15,0 0-2-15,-1-3 6 16,3 2 3-16,1-2-7 16,-1-1 4-16,1 3 1 15,-4 0-5-15,1 4 0 16,-3 1 8-16,-1 5-8 15,-1 5 28-15,3 0-28 16,-1 1 5-16,1-1 17 16,-2-3-22-16,1 1 0 15,-2 0 14-15,4-1-9 16,-1 0 1-16,3 0-6 16,-3-1 0-16,1 0 24 15,-6 1-24-15,-1-2 0 16,-2 0-2-16,-1-1 15 15,-1 0-13-15,-3 1 0 0,-1 2 3 16,-2-2-3 0,-2 5 0-16,-3-1 0 0,1 3 4 15,2 0 6-15,-1 2-10 16,-1 0 0-16,-3 3 0 16,-2-3 1-16,-5 0-1 15,-1 0-5-15,-3 1-1 16,-4-1 8-16,-4 4-7 15,-1 2 5-15,-3 2 0 16,-4 2-11-16,0 1 11 16,0-1 0-16,0 1 4 15,0 1 2-15,0-1-11 16,-9 3 5-16,-3-1 0 16,-1 1 4-16,-5-1-3 0,3 1-1 15,-4-3 0-15,0 3 6 16,0 0 2-16,0-3-8 15,-3 2 0-15,4 0 0 16,-4 1 0-16,-2 1 0 16,-2-5-10-16,1 6 27 15,-5-3-25-15,-1 3 8 16,-1-2 0-16,-2-2 3 16,3-2-3-16,3-2 0 15,2-2 2-15,2-2 3 16,2-1-7-16,-2 1 2 15,4-2 0-15,-2-3 2 16,-2-3-2-16,4-5 0 0,-3-3-2 16,1-5 18-16,-2-5-14 15,3-4-2-15,-2-4 0 16,7-4 0-16,6 0 0 16,5-1 0-16,5-1-6 15,0 0 15-15,0 0-7 16,0 0-2-16,0 0-22 15,0 0 15-15,0 0-109 16,0 0-73-16,0-4-326 16</inkml:trace>
  <inkml:trace contextRef="#ctx0" brushRef="#br0" timeOffset="142239.4999">21578 13142 576 0,'0'0'12'0,"0"0"3"16,0 0-11-16,0 0-4 15,0 0 1-15,0 0 98 16,-6 30-61-16,6-30 1 15,0 0 43-15,1-7-10 16,11-13-27-16,1-9-45 16,4-9 0-16,-1-7 7 15,0-8-5-15,1-5-2 16,-1-2 0-16,1 2 9 16,1 6-5-16,0 7-4 15,3 11 3-15,-4 7-21 16,-3 8 18-16,4 7 0 0,-8 6 3 15,2 6-1-15,1 0-4 16,0 12-7-16,2 14 8 16,2 14-28-16,-2 6 27 15,-4 8 2-15,-5 0 7 16,-2-1 3-16,-3-3-11 16,1-5 1-16,-2-5 0 15,0-8 3-15,1-6-3 16,1-9 0-16,1-6 7 15,0-8-4-15,0-3 14 16,3 0-13-16,6-8 20 16,4-15 28-16,7-10-52 15,-3-5 0-15,0-5 6 16,-2 3 1-16,-3-2-7 0,1 6 0 16,-1 0 0-16,0 4 5 15,-3 3-5-15,1 0 0 16,-2 1-7-16,1 1 19 15,4 2-26-15,-1 2 12 16,3 4-46-16,2 3 41 16,-1 5-118-16,2 5-88 15,-8 5-127-15</inkml:trace>
  <inkml:trace contextRef="#ctx0" brushRef="#br0" timeOffset="142617.9291">22640 12573 86 0,'0'0'81'15,"0"0"-11"-15,0 0 29 16,0 0-79-16,0 0-12 16,-83 0-8-16,76 0-87 15,3 0-161-15</inkml:trace>
  <inkml:trace contextRef="#ctx0" brushRef="#br0" timeOffset="143004.5404">22306 12634 267 0,'0'0'57'16,"0"0"10"-16,0 0 0 15,0 0 22-15,0 0-40 16,0 0 10-16,-52-38 4 16,52 38-40-16,0 0 15 0,-1 0-38 15,1 22 0-15,0 7 41 16,0 8-7-16,0 8 8 16,0-2-2-16,0 3-19 15,0 0 16-15,0 3-26 16,0-6-7-16,0 1 35 15,0-8-39-15,0-7 0 16,0-4 4-16,0-6 3 16,1-7-7-16,7-7 0 15,4-5-73-15,10-5-19 16,7-26-199-16</inkml:trace>
  <inkml:trace contextRef="#ctx0" brushRef="#br0" timeOffset="143439.0304">22944 12495 409 0,'0'0'147'15,"0"0"-80"-15,0 0-45 16,0 0 36-16,0 0-47 15,-95-40 63-15,68 40 6 16,1 3-59-16,4 11-8 16,2 6-13-16,11 4 0 15,5 0 16-15,4 3-13 0,0 2-3 16,8 1 11 0,12-2-8-16,0 0 21 0,5-3-24 15,0-3 4-15,1 0 18 16,-5-2-21-16,0-1-1 15,-5-1 10-15,-6 1-1 16,-4 1-13-16,-5 0 4 16,-1 4 0-16,-7 3 43 15,-16 2-35-15,-3-3-8 16,-2-2 28-16,4-4-24 16,5-8 10-16,6-2-14 15,9-8 0-15,4-2-20 16,3-2-18-16,21-23-83 0,11-13-242 15</inkml:trace>
  <inkml:trace contextRef="#ctx0" brushRef="#br0" timeOffset="143755.2364">23351 12501 521 0,'0'0'103'0,"0"0"3"0,0 0-48 16,0 0-1-16,0 0 49 15,0 0-106-15,63-31 0 16,-26 25 1-16,3 0 4 15,5 1 7-15,-6 0-12 16,-5 4-11-16,-10 0-7 16,-6 1-96-16,-14 0-13 15,-4 0-45-15,0 0-101 16,-18 0 45-16</inkml:trace>
  <inkml:trace contextRef="#ctx0" brushRef="#br0" timeOffset="143964.4837">23576 12462 244 0,'0'0'114'0,"0"0"-56"0,0 0-7 16,0 0 125-16,0 0-95 16,0 0 26-16,-13 67-33 15,8-37-12-15,1 2-10 16,1 6-38-16,-2 1-5 16,-1 2 40-16,-1 1-49 15,-2-2 0-15,0-3 7 16,0-3 4-16,1-3-22 15,1-2-3-15,3-6-65 16,1-4-36-16,-2-10-208 16</inkml:trace>
  <inkml:trace contextRef="#ctx0" brushRef="#br0" timeOffset="144580.1939">21516 12494 285 0,'0'0'104'15,"0"0"-99"-15,0 0-5 16,-100 32 26-16,72-5 12 16,-2 4 38-16,5 5-40 15,6 3-9-15,5 4 48 16,5 8-63-16,4 3-8 16,5 6 24-16,0 6-22 15,11 1 4-15,14 1-10 16,11-1-2-16,13-1-17 15,17-6-97-15,12-7-79 0,13-9-113 16</inkml:trace>
  <inkml:trace contextRef="#ctx0" brushRef="#br0" timeOffset="145187.4981">23934 12193 334 0,'0'0'8'15,"0"0"7"-15,0 0-2 16,0 0 23-16,0 0 54 15,27 95-50-15,-14-63 31 16,1 4-46-16,-4 8-13 16,-5 4 67-16,-5 9-64 0,0 6-1 15,-6 3 45-15,-18 2-40 16,-9 1 20-16,-13 1-39 16,-9 2 0-16,-21 2 20 15,-12 2-20-15,-17-1-32 16,-13-3-34-16,-12-8-193 15</inkml:trace>
  <inkml:trace contextRef="#ctx0" brushRef="#br0" timeOffset="151054.737">18006 6994 258 0,'0'0'29'0,"0"0"4"16,0 0 55-16,0 0-73 15,0 0 14-15,0 0 30 16,0 0-24-16,0 0 18 16,-49-38-22-16,42 38-27 15,-3 0 40-15,-1 0-42 16,-3 0-2-16,-5 8 13 15,-3 3-12-15,2 0 17 16,0 3-18-16,2 0 2 16,2 3 5-16,1 2-6 0,2 3-1 15,1 5 0-15,1 3 10 16,2 2-11-16,6 3 2 16,1 4-1-1,2 0 14-15,0 0-14 0,2 0 0 16,10-5 6-16,5-5 7 15,5-7-15-15,0-5 2 16,8-2 0-16,-1-6 15 16,4-4-7-16,0-4-8 15,2-1 24-15,0 0-20 16,-1-3 1-16,-2-11-5 16,1-1 5-16,-4-2 28 15,0-1-29-15,-6-4 0 16,-1 1 30-16,-3-4-23 0,-4-2 25 15,-4-1-36-15,-1-3 12 16,-4 3 12-16,-3-3-24 16,-3 1 0-16,0 2 11 15,0-3-8-15,-12 5 6 16,-4 1-9-16,-3 1 0 16,-4 2-7-16,2 4 7 15,-2 2 0-15,1 4-3 16,1 2 14-16,3 1-10 15,-1 1-1-15,2 2 0 16,1 3-3-16,-2 1 3 0,5 2-2 16,-4 0-10-1,2 0 24-15,-1 0-24 0,-1 5 5 16,1 4-33 0,1 1 32-16,3 2-66 15,5-3-22-15,2 4 6 0,4-2-79 16,1 0-111-16</inkml:trace>
  <inkml:trace contextRef="#ctx0" brushRef="#br0" timeOffset="152096.1754">18045 7240 270 0,'0'0'19'16,"0"0"-14"-16,0 0 29 15,0 0 35-15,0 0 17 16,0 0-37-16,79-59 4 16,-56 46-17-16,1-2-9 15,6-1-12-15,1-4 47 0,2 1-57 16,1-5-3-16,2 1 54 15,-1 0-51-15,1-2 32 16,-3 3-37-16,0 0 5 16,0 5 17-16,-3 0-22 15,-2 4 0-15,-3 4 8 16,-5 1 5-16,-5 1-16 16,-3 1 3-16,-5 2 0 15,-3 1-2-15,-2 3 2 16,-2 0-7-16,0 0 2 15,0 0-52-15,0 0-37 16,-8 0-90-16,-11-2-56 16,-2 1-2-16</inkml:trace>
  <inkml:trace contextRef="#ctx0" brushRef="#br0" timeOffset="152385.1869">18481 6872 59 0,'0'0'72'0,"0"0"-71"15,0 0 11-15,0 0 85 16,0 0-23-16,0 0 30 16,60-3-73-16,-36 2 10 15,1 1-4-15,-2 0-25 16,-3 0 15-16,0 0-27 16,-4 7 1-16,-3 4 32 15,-4 3-33-15,-3 0-20 16,-4 3 19-16,-2-1 1 0,0 2 31 15,0 1-31-15,-11 0 0 16,-3-1 21-16,-3-1-21 16,0-1 0-16,3 0 0 15,8-2-63-15,3-5-116 16,3-7-126-16</inkml:trace>
  <inkml:trace contextRef="#ctx0" brushRef="#br0" timeOffset="154422.832">18911 6691 10 0,'0'0'215'0,"0"0"-160"16,0 0-34-16,0 0 84 16,0 0-79-16,0 0-8 15,0 0 17-15,-37-20-5 16,32 17 8-16,-4 3-18 15,0 0-12-15,0 0 18 16,0 0-17-16,-3 2-9 16,2 10 0-16,-2 5 6 15,0 2 4-15,3 3-10 16,3 2 0-16,4 3-7 16,2 2 10-16,0 0-3 15,6-3 4-15,14-4 5 16,1-3-18-16,6-4 9 0,8-4 0 15,1-5 31-15,4-4-31 16,2-2 0-16,1 0 26 16,-1-8-21-16,-1-7 7 15,-3-3-12-15,-2-1 0 16,-3-3 13-16,-7-1-2 16,-3-2-11-16,-10-1 2 15,-5 1 0-15,-8-1 9 16,0 1-11-16,-8 1 0 15,-15 1-20-15,-6 4 20 16,-6 1-1-16,0 5 1 16,-1 3 1-16,0 3 6 0,5 7-7 15,4 0 0-15,8 0-2 16,5 0 2-16,7 0-20 16,4 8-20-16,3 9-47 15,0 2 3-15,15 0-101 16</inkml:trace>
  <inkml:trace contextRef="#ctx0" brushRef="#br0" timeOffset="155504.4915">19454 6967 250 0,'0'0'37'0,"0"0"-37"16,0 0 63-16,113 30-22 16,-74-16 22-16,1 0 4 15,-3 1-12-15,-1-1 5 16,0 3-38-16,-4-3 2 16,0 1 40-16,-1 0-63 15,-4-1 10-15,0 0 14 16,-5-4-17-16,-1 0 15 15,-4-2-23-15,-2 0 0 16,-1 0-4-16,-3-5 4 16,1 2-1-16,-3-5-25 15,1 0-60-15,4 0-84 0,-2-16-331 16</inkml:trace>
  <inkml:trace contextRef="#ctx0" brushRef="#br0" timeOffset="156268.0038">20213 7023 181 0,'0'0'24'0,"0"0"4"16,0 0 16-16,0 0-2 15,0 0-12-15,0 0 62 16,-90-24-79-16,76 24 11 16,3 0 13-16,2 0-11 15,4 0 12-15,5 0-32 16,0 0-1-16,0 0-3 0,0 1-2 15,10 10 0-15,7-1 1 16,6 3 5-16,-2 4 3 16,3 2-9-16,-1 0 0 15,-2 5 15-15,-6 2-15 16,-3 1 0-16,-5 2 14 16,-5 0-12-16,-2-3 15 15,-2-2-17-15,-17 1 0 16,-10-2 13-16,-5-2-4 15,-6-3-9-15,-4-4 18 16,2-3-14-16,1-3 25 0,4-4-29 16,10-4 4-1,9 0 4-15,5 0-8 0,7-8-9 16,6-7-73 0,0-3-166-16</inkml:trace>
  <inkml:trace contextRef="#ctx0" brushRef="#br0" timeOffset="157068.3331">20312 7146 128 0,'0'0'174'0,"0"0"-144"15,0 0 36-15,0 0-21 16,-104-7 15-16,75 14-25 16,5 10-5-16,3 5 45 15,3 3-74-15,6 8 26 16,3 2 2-16,8 5-21 0,1 2 22 15,1 1-29-15,20 0 1 16,6-3 25-16,7-4-17 16,9-2-10-16,3-3 8 15,3-5 1-15,1-5-1 16,-2-6-8-16,-5-10 0 16,0-5 0-16,-4 0 13 15,-5-16-13-15,-2-7 5 16,-6-5 7-16,-2-6 0 15,-9-2-12-15,-5-3 0 16,-8 2 5-16,-2 2-5 16,0 3-3-16,-20 5 0 0,-6 5 3 15,-8 5-9 1,-2 3 9-16,-9 5 0 16,2-1-2-16,-1 5 2 0,1 2-30 15,3 3 5-15,4 0-30 16,-1 0-39-16,3 0-122 15,0 0-161-15</inkml:trace>
  <inkml:trace contextRef="#ctx0" brushRef="#br0" timeOffset="157894.3575">19932 7004 332 0,'0'0'4'0,"0"0"32"15,0 0-30-15,0 0 45 16,0 0-4-16,0 0-32 16,3 0 5-16,3 0-20 15,5 0 0-15,-2 4 10 16,0 6-10-16,0 5 0 15,-1 0 1-15,-2 5 1 16,1 0-4-16,-6-1-11 16,2 1 13-16,-3-3-10 15,0-1 13-15,0-3-3 16,0-4 0-16,0-1-125 0,0-8-120 16</inkml:trace>
  <inkml:trace contextRef="#ctx0" brushRef="#br0" timeOffset="159206.4551">18185 7461 147 0,'0'0'72'0,"0"0"-67"16,0 0 28-16,0 0-2 15,0 0-2-15,0 0 41 16,63 29-28-16,-51-15 22 16,6-1-23-16,0 2 6 0,3 2 0 15,1 1-25 1,4 1-15-16,1-1 35 0,5 1-25 15,5-2 7-15,1-3 8 16,-2 1-27-16,0-2 15 16,-4 0-20-16,-3-2 0 15,-4-2 8-15,-4-3-8 16,-8-2 0-16,-1-1 0 16,-7 1 13-16,-4-4-19 15,1 0 6-15,-2 0 0 16,0 0-19-16,0 0 2 15,0-11-124-15,0-3-81 0,-2-2-87 16</inkml:trace>
  <inkml:trace contextRef="#ctx0" brushRef="#br0" timeOffset="159558.34">18630 7592 210 0,'0'0'143'0,"0"0"-40"16,0 0-50-16,0 0 65 15,0 0-76-15,0 0-16 16,-7-10-25-16,22 10 7 0,4 0-4 16,5 5-2-1,-1 7 4-15,0 2 16 0,-2 1-22 16,0 3 0-16,-9 1-2 15,-5 2 8-15,-3 0-6 16,-4 0 0-16,-2 0 4 16,-14 1 26-16,-5-3-26 15,-2 1-4-15,2-3 24 16,3-8-16-16,8 1 2 16,5-6-10-16,5-4-33 15,0 0 20-15,3 0-125 16,21-9-41-16,6-5-135 15</inkml:trace>
  <inkml:trace contextRef="#ctx0" brushRef="#br0" timeOffset="160039.295">19152 7699 280 0,'0'0'189'0,"0"0"-178"15,0 0 61-15,0 0-28 16,0 0-10-16,-84-18 54 16,64 18-70-16,1 0 3 15,0 9 10-15,0 7-26 16,2 2 6-16,3 4-11 16,5 6 14-16,0 0 5 15,8 3-13-15,1 4-6 0,0-1 9 16,4-3-2-1,12-3-3-15,4-3-4 0,2-5 0 16,4-6 7-16,3-5-7 16,0-6 0-16,-1-3 9 15,2 0-7-15,-2-12 8 16,-1-9-10-16,-3-1 0 16,-6-3-9-16,-4-4 9 15,-9 0-5-15,-5-4 1 16,0 3-6-16,-12 2-8 15,-9 3 2-15,-6 5 15 0,-4 4-30 16,-5 6 31 0,-5 3-1-16,-3 6-2 0,-2 1 6 15,4 0-6-15,5 0 3 16,10 5-51-16,6 7 28 16,12 1-123-16,8 1-64 15,1-1-93-15</inkml:trace>
  <inkml:trace contextRef="#ctx0" brushRef="#br0" timeOffset="161308.4738">19422 7947 180 0,'0'0'33'0,"0"0"-3"15,0 0-18-15,0 0 40 16,0 0-20-16,0 0 35 0,-16 0 18 16,16 0-76-1,0 0 9-15,0 0-7 0,7 0 1 16,14 0 28-16,6 2 2 16,7-2-17-16,5 0 43 15,3 0-59-15,2 0 3 16,-3 0 20-16,-2 0-23 15,-1 0 11-15,-5 0-20 16,-2-2 3-16,-7-2 20 16,-6 1-22-16,-4 2-1 15,-8-2 12-15,-3 3-9 16,-3 0-5-16,0 0 2 16,0-1-16-16,0 1 12 15,-11 0-69-15,-4-2-62 16,0-3-1-16,2-1-124 0</inkml:trace>
  <inkml:trace contextRef="#ctx0" brushRef="#br0" timeOffset="161700.4421">19747 7788 342 0,'0'0'10'16,"0"0"-7"-16,0 0 12 0,0 0-7 15,0 0 55-15,88 12-32 16,-67-5-16-16,-3-3 39 16,0 5-48-16,-4-2 13 15,-3 2-9-15,-3 1-5 16,-5-3 1-16,0 4-6 15,-3-3 0-15,0 3 38 16,-3 0-15-16,-6-2 9 16,-6-1 12-16,1 0-24 15,1-2 20-15,4-3-40 16,3 0 11-16,5-2-4 16,1-1-7-16,0 0-19 15,0 0-38-15,4 0-61 0,9 0 29 16,7 0-47-16,-2 0-3 15,-3 0-85-15</inkml:trace>
  <inkml:trace contextRef="#ctx0" brushRef="#br0" timeOffset="162100.9852">19987 7925 113 0,'0'0'162'0,"0"0"-84"16,0 0 22-16,0 0-45 15,0 0-19-15,0 0 54 16,-52-2-46-16,37 12-14 15,1 7 37-15,1 5-63 16,8 5 8-16,4 3 24 0,1 2-20 16,0 2 21-16,11-1-37 15,8-3 4-15,1-3 13 16,1-8-17-16,4-7 0 16,-1-5 9-16,-3-7 0 15,3 0 14-15,-2-8-19 16,-2-13 2-16,2-5 23 15,-3-9-25-15,-2-3-4 16,-6 0 0-16,-6-1 7 16,-5 2 3-16,0 3-10 15,0 4-4-15,-13 5-16 16,-3 3 20-16,-1 8-5 16,-3 2-4-16,-3 4 9 15,2 3-16-15,-2 5 16 16,5 0 0-16,2 0-24 0,4 0 19 15,2 2-24-15,4 9-45 16,4 2-39-16,2 0-41 16,0-4-145-16</inkml:trace>
  <inkml:trace contextRef="#ctx0" brushRef="#br0" timeOffset="162837.411">20342 8090 276 0,'0'0'79'16,"0"0"-78"-16,0 0 2 16,0 0 34-16,0 0 56 15,0 0-57-15,87-9 47 16,-58 3-19-16,0-1-48 15,7-3 40-15,0 1-37 16,1-4-10-16,0 0 38 16,-1-1-42-16,1-1 6 15,-5-1 8-15,-1 0-14 16,-3 3-1-16,-2 0-4 16,-1 2 0-16,-6 3-17 15,-3 6 6-15,-7 1-29 16,-2 1 24-16,-4 0-60 0,0 0 7 15,-3 0-78-15,0 3-44 16,0-1-55-16</inkml:trace>
  <inkml:trace contextRef="#ctx0" brushRef="#br0" timeOffset="168621.8629">21060 7783 159 0,'0'0'58'16,"0"0"-28"-16,0 0-6 0,0 0 24 15,0 0-15-15,0 0 16 16,0 0-3-16,-58 41-23 16,53-26-10-16,4 3 0 15,1 0-7-15,0 1 33 16,0-5-38-16,0 1 2 16,10-3 8-16,5-4-8 15,0 1 4-15,1-7-7 16,1 1 15-16,-3-3 0 15,0 0-11-15,2 0 2 16,-2-3 30-16,2-6-29 16,-2-5 17-16,-1-2-24 15,-4-4 12-15,-3 0-2 0,-3 2-10 16,-3 0 0 0,0 3 8-16,-3 1-3 0,-12 4 21 15,-5 3-22-15,-6 4 6 16,-2 3 9-16,-2 0-19 15,3 0 0-15,3 3 2 16,3 7 6-16,6 0-16 16,5 1-20-16,6 1-78 15,1-2 0-15,3-3-159 16</inkml:trace>
  <inkml:trace contextRef="#ctx0" brushRef="#br0" timeOffset="169049.4844">20809 7821 309 0,'0'0'67'16,"0"0"-41"-16,0 0 5 0,0 0-31 15,0 0 0-15,0 0 10 16,-1 15-4-16,8-4 27 16,7 2-16-16,-1-1-15 15,3 1 29-15,0-1-22 16,-2-1-8-16,-3 4 15 15,-2-1-14-15,-5 3 10 16,-2 1-3-16,-2 1-8 16,0 3 45-16,-8 2-39 15,-8 2 11-15,-5-2 8 16,2-4-17-16,4 2 0 16,1-7-9-16,7-2 13 15,5 0-27-15,2-6-72 16,0-6-155-16</inkml:trace>
  <inkml:trace contextRef="#ctx0" brushRef="#br0" timeOffset="173162.2369">15389 14447 404 0,'0'0'66'15,"0"0"-9"-15,0 0 12 0,0 0-7 16,0 0-55 0,0 0 60-16,-91 0-30 0,57 0-17 15,-4 8 20-15,-1 7-36 16,2 5-2-16,3 6-2 15,7 4 22-15,7 5-36 16,12 4 14-16,8 0-18 16,4 0 13-16,27-4 5 15,11-7 0-15,10-9-1 16,7-8 6-16,-1-11 17 16,-2-3-22-16,-2-21 0 15,-6-7 46-15,-6-6-45 16,-12-4 0-16,-14 1-1 15,-16 0 19-15,0 4-36 16,-22 4 17-16,-8 8-10 0,-5 7 4 16,0 9 6-16,2 7-2 15,0 1 1-15,3 2-12 16,5 17 2-16,10 6-66 16,10 5-43-16,5 0-1 15,30-1-115-15</inkml:trace>
  <inkml:trace contextRef="#ctx0" brushRef="#br0" timeOffset="173739.6061">17802 14794 487 0,'0'0'34'16,"0"0"66"-16,0 0-65 15,0 0 40-15,0 0-57 16,0 0-7-16,-56 8-4 16,29 26-3-16,-4 9 5 15,1 3-9-15,9-2 12 16,10-5-24-16,11-7 12 15,5-7-16-15,23-8 6 16,15-8 13-16,8-7-3 16,9-2 14-16,0-11-14 15,-3-12 16-15,-6-7-11 16,-10-2-5-16,-13-6 20 16,-16-5-8-16,-12-1-6 0,-9 2-5 15,-25 6 6-15,-11 8 32 16,-7 13-39-16,-5 13 0 15,0 2-2-15,5 17 8 16,6 17-7-16,16 9 1 16,17 8-124-16,13-2-16 15,27-5-169-15</inkml:trace>
  <inkml:trace contextRef="#ctx0" brushRef="#br0" timeOffset="174263.7482">21539 15263 635 0,'0'0'13'16,"0"0"21"-16,-93-26-28 15,57 22 73-15,3 4-53 0,5 0 18 16,6 0 1-16,7 19-45 15,3 9-7-15,6 5 6 16,6 4 2-16,0-1-21 16,11-5 20-16,14-4 0 15,6-4-8-15,7-7 15 16,3-8-7-16,1-5 12 16,-4-3-1-16,-3-4 22 15,-9-16-33-15,-7-3 0 16,-10-5 39-16,-9-4-34 0,0-1 5 15,-18 2-10-15,-9 7 4 16,-4 7 14-16,-1 11-18 16,-2 6-15-16,1 4 8 15,-2 24-26-15,3 9-72 16,4 10-14-16,3 5-122 16</inkml:trace>
  <inkml:trace contextRef="#ctx0" brushRef="#br0" timeOffset="174753.4545">21275 16629 587 0,'0'0'90'16,"0"0"-12"-16,0 0-27 15,0 0 16-15,0 0-47 16,0 0 6-16,-92-12-26 15,75 36 10-15,-4 10-10 0,0 4 0 16,6 1 0-16,6 0 4 16,5-2-4-16,4-1 0 15,0-6-2-15,12-7 7 16,3-6-21-16,2-7 16 16,3-10 0-16,-4 0 9 15,2-5-2-15,-3-18 7 16,-6-5-14-16,-5-5 9 15,-4 3-22-15,-13 1-6 16,-17 4-31-16,-7 6 32 0,-11 10-17 16,-3 7-20-1,-7 2-22-15,-6 8-123 16,-4 9-97-16</inkml:trace>
  <inkml:trace contextRef="#ctx0" brushRef="#br0" timeOffset="175250.5774">18535 17169 463 0,'0'0'164'16,"0"0"-99"-16,0 0-41 15,0 0-24-15,0 0 0 16,0 0 28-16,-99 89-18 15,69-50-9-15,6 0 30 16,12-1-1-16,11-4-19 16,1-4-11-16,12-6 0 15,13-5 11-15,7-8-11 0,0-8 0 16,1-3 31-16,-4 0-22 16,-8-14-6-16,-6-8 9 15,-12-3-12-15,-3-3 9 16,-11-4-9-16,-20-1-9 15,-14 3-2-15,-4 6-11 16,-8 6-20-16,-6 10-30 16,-5 8-12-16,-8 0 2 15,-6 0-78-15,-2 12-42 16</inkml:trace>
  <inkml:trace contextRef="#ctx0" brushRef="#br0" timeOffset="175736.3189">14323 17106 684 0,'0'0'19'0,"0"0"-1"16,0 0-18-16,0 0-59 0,0 0 27 16,0 0 32-1,3 98 84-15,-20-48-59 0,2-2-4 16,7-2 22-16,8-5-22 15,0-5-16-15,15-5-5 16,10-6 8-16,5-8-8 16,5-9 0-16,-1-8 6 15,-2 0 13-15,-7-17 0 16,-10-10 10-16,-7-2-29 16,-8-8 5-16,-18 2-26 15,-21 2-3-15,-15 4-3 16,-14 7 22-16,-9 10 10 0,-3 8 0 15,-4 4-5-15,2 0-14 16,3 12-6-16,6 3-83 16,0 1-72-16,6-7-217 15</inkml:trace>
  <inkml:trace contextRef="#ctx0" brushRef="#br0" timeOffset="176238.7606">11499 16298 672 0,'0'0'0'16,"0"0"10"-16,0 0-11 16,0 0 1-16,0 0 0 15,-34 99 18-15,34-48-14 16,0-4 8-16,22-5-12 15,6-14 0-15,7-10-8 0,2-10 8 16,1-8 0-16,3 0 8 16,-5-21-1-16,-8-9 27 15,-12-7-34-15,-8-5 4 16,-8-3-8-16,-21-1 8 16,-16 3-4-16,-14 7 0 15,-1 9 3-15,1 12-1 16,-1 10-2-16,1 5 0 15,7 8-2-15,6 13 2 16,8 4-6-16,14 1-1 16,16-4-98-16,6-10-38 15,32-12-104-15</inkml:trace>
  <inkml:trace contextRef="#ctx0" brushRef="#br0" timeOffset="176674.3519">12105 15075 531 0,'0'0'14'0,"0"0"-5"16,-91 54-9-16,64-22 7 15,6 7 0-15,12-1-7 16,9-1-9-16,15-7 8 16,25-10-8-16,15-11-6 15,9-9 12-15,5-7 3 16,-1-22 28-16,-12-10-27 15,-15-4-1-15,-17 2 23 16,-16-5-14-16,-8-1 8 16,-12-1-4-16,-19 4 10 15,-10 6 24-15,-5 11-47 16,-8 10 0-16,-1 9 9 16,-1 8 2-16,1 2-22 0,9 22-60 15,9 9-89-15,9 2-181 16</inkml:trace>
  <inkml:trace contextRef="#ctx0" brushRef="#br0" timeOffset="178284.3583">15623 14572 295 0,'0'0'55'0,"0"0"74"16,0 0-27-16,0 0-58 15,0 0 61-15,0 0-56 16,0 0-28-16,0-29 8 16,5 29-28-16,18 0-1 15,15 2-8-15,17 10 8 16,11 1 8-16,11 4-8 15,5 0 0-15,2-1 10 16,6 2-5-16,9-1-4 0,7-1-1 16,6-3 0-16,0-2 2 15,-3-4-2 1,-9 2 0-16,-9-3 7 0,-11-1 0 16,-15 0-4-16,-15 0-3 15,-10 0 0-15,-15-3-2 16,-11 0 2-16,-5-2 0 15,-6 0 7-15,-3 0-5 16,0 0 18-16,0 0-20 16,0 0 7-16,0 2 0 15,3-2-7-15,3 1-1 16,1 4-10-16,7 0-18 16,4 7-26-16,-1 2-62 15,-4 3-166-15</inkml:trace>
  <inkml:trace contextRef="#ctx0" brushRef="#br0" timeOffset="179636.3155">18696 17227 466 0,'0'0'0'0,"0"0"41"15,0 0-47-15,0 0 12 0,0 0 18 16,0 0 11-16,104-53-12 16,-60 42 20-1,14-3-43-15,9-3 10 0,9-3 6 16,7-2-7-16,7-3-9 16,7 2 19-16,4-1-18 15,9 0 26-15,1 0-27 16,-1 2 7-16,-4 3 5 15,-4-1-12-15,-8 3 0 16,-5 0 12-16,-4 3-10 16,-6-2-2-16,-4 4-7 15,-10 1 7-15,-2-3 12 16,-3 5-10-16,-4-2-2 16,-6 0 2-16,0-1 13 15,-4 0-8-15,-5 4 2 0,-4 1-1 16,-2 0 43-16,-6 3-44 15,-3 0-7-15,-3 0 17 16,-3 1-13-16,-4 0 25 16,0 2-29-16,0-1 0 15,-3 2 15-15,-1-1-15 16,-3 1 0-16,0 0 12 16,-5 0-10-16,-1 0 8 15,0 0-10-15,0 0 0 16,2 0 12-16,-1 0-8 15,1 0-4-15,4 0 2 16,-3 0 4-16,0 0-10 0,0 0 4 16,-3 0-3-16,1 0-18 15,-4 0-60-15,0 0-114 16,0 0-323-16</inkml:trace>
  <inkml:trace contextRef="#ctx0" brushRef="#br0" timeOffset="181237.5449">12122 15279 237 0,'0'0'17'16,"0"0"22"-16,0 0-25 15,0 0 16-15,0 0-5 16,0 0 46-16,-30-24 15 15,30 21-52-15,0 1-21 16,-1 2 4-16,1 0-4 16,0 0 42-16,0 0-55 15,-3 0 11-15,3 0-17 16,-6 4 6-16,0 12 0 0,-1 5 7 16,-2 4 2-1,-4 3 8-15,3 3-17 0,-3 5 0 16,0 3 40-16,-1 3-39 15,1 5 9-15,2-2-4 16,2 3 3-16,-1-2 12 16,1 0-21-16,0-2 0 15,-1-4 17-15,-1-1-16 16,2-7-1-16,-1 0 8 16,5-2 1-16,-1-1-1 15,3 4-8-15,0 0 1 16,1-3 1-16,1 2 0 15,1-6-2-15,0 1 0 16,0-3 10-16,0-3-8 0,0-2-2 16,0-5 0-16,0-3-3 15,-1-5 6-15,1-2-3 16,-2-2 0-16,2 0 9 16,0-2-3-16,0 0-6 15,-1 0 0-15,1 0 27 16,-3 0-23-16,0 0-2 15,-2 0-2-15,-1-5-7 16,0-1 0-16,0 0-36 16,1 1-40-16,0 0-29 15,1 0-162-15</inkml:trace>
  <inkml:trace contextRef="#ctx0" brushRef="#br0" timeOffset="183385.7297">17893 15221 273 0,'0'0'9'15,"0"0"4"-15,0 0 31 16,0 0 5-16,0 0 18 16,0 0-15-16,-16-11-51 15,16 11-1-15,0 0-8 16,0 3 8-16,12 10 20 16,-1 2-20-16,6 6 1 15,-2 0 37-15,3 9-25 16,0 6 14-16,3 3-3 15,-1 7-12-15,4 1 46 16,2 5-48-16,-1-2-9 16,1 4 25-16,-3 0-22 0,3 1 2 15,-4 3 16 1,4 0-17-16,-3 3 36 0,1 4-41 16,0-2 1-16,-3-1 17 15,1-3-5-15,-1-2-6 16,-3 0-7-16,0-4 10 15,-1 0 22-15,-1-4-32 16,-1-4 0-16,1-3 14 16,0-4-12-16,-4-1 1 15,-2-6-3-15,-4 1 5 16,-1-2 19-16,-3 1-13 16,-2 4-5-16,0-3 19 15,0 1-8-15,4 1-8 0,1-6-9 16,-1 0 10-16,4-1 2 15,-1-3-12-15,-2 0 0 16,-2-2 17-16,1-2-13 16,-2-1 7-16,-1-2-11 15,1-1 3-15,-2-4-4 16,3-2 1-16,-3-2 0 16,1-1 3-16,1-1 0 15,-2 2-3-15,1 3 0 16,1-2 7-16,0 2-2 15,0-3-5-15,-1-1 0 16,2-2 8-16,-1 0-8 0,-2-3-4 16,0 1 4-16,0-3-65 15,0 0 4-15,-5 0-154 16,-18-15-295-16</inkml:trace>
  <inkml:trace contextRef="#ctx0" brushRef="#br0" timeOffset="184842.7754">14519 17036 175 0,'0'0'99'0,"0"0"-88"0,0 0 5 15,0 0-4-15,0 0 22 16,0 0-6-16,33-35 25 15,-8 15-42-15,5-3 48 16,5-5-52-16,5-4 3 16,6-4 27-16,3-3-23 15,5-5 8-15,3-2-22 16,4-5 19-16,9-4-26 16,12-2 7-16,10-5 0 15,7-1 15-15,8-5-8 16,4 1 2-16,5-3-9 15,3 0 5-15,-4-2-2 16,-3 0-3-16,-9 1 0 16,-6 4-1-16,-4 9 4 0,-5 3-2 15,-6 4-1-15,-6 5 0 16,-10 2-3-16,-10 6 3 16,-5 4 0-16,-2 2-2 15,-6 3 11-15,0 3-9 16,-2 1 3-16,1 0 4 15,0 0 19-15,0 0-26 16,2 1 0-16,-3 2-3 16,-3 1 12-16,-4 4-1 15,-3 2-8-15,-2 2 0 16,-2 1 16-16,-1-1-16 16,1 1 0-16,1-1 5 15,-1-1 8-15,-1 2-4 0,-2 1-9 16,-2 0 0-16,0 1 3 15,-2 0-3-15,-1 2 0 16,-1 0 13-16,-4 2-12 16,-4 1 10-16,-4 4-11 15,-6 1 2-15,0 0-19 16,0 0 17-16,0 0-19 16,0 0 0-16,0 0 19 15,0 0-10-15,0 0 10 16,0 7 0-16,0 2-20 15,0 1-18-15,-2 1-46 16,-3-2-44-16,-3 0-144 16</inkml:trace>
  <inkml:trace contextRef="#ctx0" brushRef="#br0" timeOffset="186406.0475">12397 15041 300 0,'0'0'11'0,"0"0"16"15,0 0-6-15,0 0-6 16,0 0 56-16,0 0-23 15,15-16-39-15,-2 9 23 16,5 0-32-16,7 0 0 16,6-2 14-16,10 0-10 15,7-4 2-15,4 2-6 16,7-1 0-16,1-2 16 16,-2 1-14-16,2 2-2 15,-3-2 9-15,-2 1 0 16,2 0 10-16,-2-2-19 15,0-1 8-15,1-2 33 0,3 0-29 16,6-1-2 0,4 0 9-16,7-1-14 0,2 1 13 15,1-1-18-15,2 3 0 16,-1-1-5-16,2 2 5 16,-4 2 0-16,-6 4 1 15,-6 1 2-15,-3-1-4 16,-1-3 1-16,-3 2 0 15,-3-5 10-15,-5 0-7 16,-2 1-3-16,-1 1 13 16,-8 2-10-16,-4 2 12 15,-5 4-15-15,-6 1 0 16,0 1 3-16,-3 1-3 16,-3 1 0-16,2-1 4 15,1 1 0-15,1-3 20 16,2 1-24-16,1-1 3 0,-1-1 18 15,-4 0-21-15,-2 0 0 16,-1 1 7-16,-1 1 2 16,-1 0 5-16,-2 1-14 15,-1 0 0-15,-3 2 5 16,0-1-5-16,-2 1 0 16,-3 0-1-16,-2 0 4 15,1 0 2-15,-2 0-5 16,-1 0 0-16,-1 0-7 15,0 0 7-15,0 0 0 16,2 0-2-16,-2 0 12 0,0 0-20 16,0 0 6-16,0 0 3 15,0 0-29-15,0 0 24 16,3 0-4-16,4 1-59 16,-4 3-98-16,-3-4-371 15</inkml:trace>
  <inkml:trace contextRef="#ctx0" brushRef="#br0" timeOffset="190262.6042">21481 15554 181 0,'0'0'132'0,"0"0"-70"15,0 0 15-15,0 0-20 16,0 0 6-16,0 0 9 15,0 0-32-15,0 0-34 16,-10-17 46-16,10 16-40 16,0 1 14-16,0 0 6 15,0 0-32-15,0 0 26 16,0 0-26-16,-1 0 0 0,-1 0-8 16,-5 0 9-1,0 9-1-15,-1 5 4 0,1 1 6 16,1 2-10-16,-3 4 0 15,-2 4 0-15,-2 8 7 16,0 2-7-16,-4 1 0 16,1 3-13-16,0 2 29 15,-3 4-20-15,2 3 4 16,-1 1 0-16,0 0-7 16,0-3 15-16,1-2-8 15,-1-5 0-15,4-1 7 16,-3-6-10-16,2-3 3 0,1-6 0 15,-2 0-2-15,3-2 7 16,4-4-5-16,-1 0 1 16,1 0 8-16,1-3 2 15,1 2-11-15,-1 0 2 16,0-1 27-16,0 2-28 16,0-1 5-16,1-3-4 15,0 2 8-15,1-2-5 16,1 2-5-16,2-5 0 15,-1 2 16-15,-1-2-16 16,2-1 0-16,-4-1 12 16,5 1-9-16,1-1 13 15,-1-1-16-15,1 3 0 16,1 0 3-16,0 1-3 16,0 0 0-16,0 0-1 0,0 1 7 15,0 0-6-15,0 0 0 16,-2-2 0-16,0 0 3 15,1-3 0-15,0-2-3 16,1-1 0-16,0-4 6 16,0 0 0-16,0 0-6 15,0 0-4-15,0-7-32 16,0-5-131-16,4 0-169 16</inkml:trace>
  <inkml:trace contextRef="#ctx0" brushRef="#br0" timeOffset="194460.7418">23270 13089 333 0,'0'0'193'0,"0"0"-171"0,0 0 12 16,0 0 20-16,0 0 0 16,0 0 19-16,0 0-38 15,-12-24 56-15,12 24-80 16,0 0-5-16,0 0 44 16,0 0-50-16,0 0 0 15,0 0 0-15,9 0 11 16,7 0-12-16,6 0 1 15,3 3 0-15,3 1 5 16,1 0 5-16,1-2-11 16,-1 1 2-16,1-3 1 15,-1 0 10-15,-1 0-12 16,-3 0 0-16,-4 0 15 16,-1 0-11-16,-4 0-4 0,-3 0 0 15,-4 0 3-15,-2 0-16 16,-4 0-39-16,-3 0-70 15,0 0 3-15,0 0-162 16,-10 0-142-16</inkml:trace>
  <inkml:trace contextRef="#ctx0" brushRef="#br0" timeOffset="194889.1849">23239 13093 117 0,'0'0'183'16,"0"0"-160"-16,0 0 32 15,0 0 8-15,0 0 15 16,0 0-29-16,-1 0-34 16,1 0 23-16,0 0-25 15,0 2-2-15,10-1 30 16,6 2-33-16,3-1 2 0,3-2 9 16,2 3-18-16,1-3 22 15,2 2-23-15,-1-2 0 16,2 0 14-16,-1 0-14 15,-2 0 0-15,-3 0-1 16,-3 0 9-16,-5 0-3 16,0 0-5-16,-3 0 0 15,-2 0-16-15,0 0 6 16,-1 0-129-16,-4-5-144 16</inkml:trace>
  <inkml:trace contextRef="#ctx0" brushRef="#br0" timeOffset="195764.9786">23430 13261 436 0,'0'0'55'16,"0"0"-33"-16,0 0 9 15,0 0 4-15,0 0 23 16,0 0-1-16,0 0-44 16,0-3-13-16,0 3-5 15,0 10 5-15,0 10 13 16,-8 8 29-16,-4 6-37 16,-1 5 45-16,-2 2-16 15,-1 1-20-15,1-5 7 16,0-1-20-16,5-6 41 0,0-4-40 15,3-4 3 1,4-8 3-16,0-5-6 0,3-4-2 16,0-3 0-16,0-2-11 15,0 0 2-15,0 0-93 16,0 0-54-16,-4-7-168 16</inkml:trace>
  <inkml:trace contextRef="#ctx0" brushRef="#br0" timeOffset="196110.4953">23183 13526 547 0,'0'0'82'0,"0"0"-21"0,0 0-7 15,0 0 0-15,0 0 29 16,0 0-83-16,3-6 0 15,3 15 1-15,5 10 5 16,-3 4 4-16,6 3 1 16,-3 3-8-16,0-1 32 15,2-2-35-15,-2-2 0 16,3-4 25-16,-3-6-24 16,1-6 6-16,1-4-7 15,2-4 6-15,1 0 15 16,1-10-21-16,1-9 0 15,-4-3 10-15,-1 0-8 0,-7 4-4 16,-5 7-34-16,-1 4-57 16,0 6-74-16,-4 1-343 15</inkml:trace>
  <inkml:trace contextRef="#ctx0" brushRef="#br0" timeOffset="197190.5179">22484 14291 423 0,'0'0'85'16,"0"0"-41"-16,0 0 71 16,0 0-53-16,0 0 22 15,0 0-26-15,-7-16-39 16,7 16 15-16,0 0-34 15,0 0 0-15,0 0 7 16,0 0-7-16,0 2 0 0,0 11 8 16,0 7-2-16,0 3 47 15,0 2-48-15,0 1 4 16,0 0 29-16,0-2-38 16,0-3 0-16,1-3 7 15,4-2-4-15,0-5 1 16,1-2-4-16,-1-6 0 15,1 1 4-15,2-4-4 16,2 0 0-16,5 0 7 16,0-14-4-16,4-5 5 15,1 0-8-15,-2-3 0 16,-4 2 5-16,-4 6-5 0,-3 2 0 16,-4 5 4-16,0 4 2 15,-1 3-9-15,-2 0 3 16,0 0 0-16,0 5-31 15,0 8 31-15,4 3 0 16,2 1 8-16,0-4-7 16,0-6-1-16,2-3-1 15,0-4 1-15,6 0 27 16,7 0-27-16,1-11 0 16,4-8 1-16,-3-2-1 15,-3 2-22-15,-5 2-74 16,-5 2-67-16,-4 6-8 15,-5 6-167-15</inkml:trace>
  <inkml:trace contextRef="#ctx0" brushRef="#br0" timeOffset="198046.8642">22817 14500 7 0,'0'0'179'0,"0"0"-168"16,0 0 138-16,0 0-60 15,0 0 16-15,0 0-8 16,51 16-22-16,-35-23-11 16,0-7-45-16,0 2-3 15,-2-3 20-15,-4 1-35 0,-1-1 1 16,-5 4 13 0,-4 0-6-16,0 2 7 0,0 4-16 15,0 2 0-15,0 3-22 16,0 0 6-16,-9 4 16 15,1 12 10-15,1 1-6 16,2 3-4-16,4-1 0 16,1 0 0-16,0-2-6 15,0-3 6-15,1-6 0 16,10-1 4-16,1-5 2 16,3 0 7-16,0-2-13 15,4 0 0-15,2-11 33 16,0-7-28-16,4-5-5 15,-1 0 18-15,0-3-15 0,-8-1 7 16,1 1-10-16,-5-1 0 16,-4 1 12-16,-2 1-1 15,-1 3-11-15,-2 3 8 16,-2 7-2-16,-1 4 7 16,0 4-13-16,0 1 0 15,0 3 2-15,0 0-2 16,0 0-13-16,0 0 5 15,0 10-1-15,-4 12 8 16,-4 2 1-16,0 3 0 16,5 0 0-16,3 0 0 15,0-1 0-15,0-6 5 16,1-2 0-16,9-6-6 16,-1-4 1-16,5-5 0 0,1-3 0 15,1 0 0-15,2-1 0 16,0-12 8-16,-1-1-3 15,0-2-2-15,-2-1-3 16,0 0 0-16,0 0 0 16,0 1 0-16,-5 3 0 15,0 1 4-15,-2 3 1 16,-2 3 2-16,-3 2-7 16,-1 4 0-16,-2 0 2 15,0 0-2-15,0 0-8 16,0 0 5-16,0 10 2 0,0 8-10 15,0 6 11 1,0-1 0-16,0-1 10 0,1-2-10 16,0-5 0-16,4-4 2 15,-1-2 6-15,2-6-5 16,1-3-3-16,0 0 0 16,2 0-21-16,0-6-90 15,-6-13-176-15,-3-3-309 16</inkml:trace>
  <inkml:trace contextRef="#ctx0" brushRef="#br0" timeOffset="198189.4707">23285 14324 333 0,'0'0'191'16,"0"0"-107"-16,0 0-77 0,0 0-6 15,0 0 13-15,0 0-14 16,81-2-14-16,-38 0-302 15</inkml:trace>
  <inkml:trace contextRef="#ctx0" brushRef="#br0" timeOffset="198833.2027">23776 14517 336 0,'0'0'88'16,"0"0"-70"-16,0 0 29 15,0 0 119-15,0 0-98 16,0 0-30-16,-9 0 18 16,9 0-19-16,0 0 40 15,0 0-25-15,0 0-25 16,2-8 46-16,8-8-73 0,4-5 0 16,3-5 15-1,0-4-15-15,2 0 1 0,-3 1-1 16,0 2 0-16,-2 4 8 15,-3 6-8-15,-2 4 0 16,1 5-2-16,-4 4 6 16,-3 2-8-16,2 2 3 15,-2 0 0-15,0 0-24 16,1 14 23-16,-1 3-4 16,1 5 3-16,-1-1 3 15,0-1 12-15,0-3-12 16,2-3 0-16,1-4-6 15,2-3 6-15,-1-2 0 0,-1-5-1 16,3 0 11 0,4 0 2-16,2-5-12 0,3-9 0 15,-4-1 26-15,-2-3-25 16,-1 1-1-16,-3 0 21 16,-1 3-14-16,2 3-8 15,-4 2 1-15,-2 3-23 16,1 5 16-16,1 1-72 15,3 0-98-15,1 1-41 16,2 11-61-16</inkml:trace>
  <inkml:trace contextRef="#ctx0" brushRef="#br0" timeOffset="199140.8078">24259 14388 331 0,'0'0'209'15,"0"0"-176"-15,0 0-17 16,0 0 82-16,0 0-56 16,0 0-35-16,-44 64 46 15,41-47-47-15,3-3 9 16,0-2 9-16,0-5-12 16,9-2 17-16,2-3-20 15,5-2 0-15,1 0 40 0,1-12-43 16,0-2-6-1,-4-5 6-15,-3-3 0 0,-6 2-2 16,-5 2-4-16,0 5-7 16,0 4-7-16,-16 4-11 15,-1 5-38-15,-10 0-16 16,-4 7-34-16,-8 9-107 16</inkml:trace>
  <inkml:trace contextRef="#ctx0" brushRef="#br0" timeOffset="200384.6127">23118 15042 415 0,'0'0'127'15,"0"0"-113"-15,0 0 71 16,0 0 20-16,0 0-51 16,0 0-24-16,-26-8-16 15,3 16-10-15,2 7 28 0,-4 4-20 16,2 2 2 0,5 3 42-16,2-1-46 0,7-1-9 15,5 2 3-15,4-7 5 16,0 0-3-16,9-3-6 15,11-2 0-15,8-4 38 16,6-4-34-16,3-4 0 16,2 0 6-16,-5 0-2 15,-2-5 1-15,-7-7-9 16,-6 3 0-16,-5-4 3 16,-5 2-2-16,-2-4-1 15,-3 1 0-15,-2 1 10 16,-2 5-7-16,0 1-3 15,0 5 0-15,0 0-8 0,0 2 8 16,0 0-13-16,-5 0 11 16,-1 2 2-16,-2 10-11 15,2 3 11-15,1 2 0 16,2 2-9-16,3-3 12 16,0-4-3-16,0-2 0 15,0-2 10-15,2-4-11 16,4-1 1-16,3-3 0 15,4 0 5-15,4 0-3 16,3-7-2-16,1-4 2 16,-1-3 7-16,4-2-9 15,-2 2 0-15,-6 0 0 16,-1 3 3-16,-6-1-2 0,-3 5-1 16,-2 2 0-1,-2 1 7-15,-2 3-3 0,0 1-4 16,0 0 0-16,0 0-15 15,0 0 14-15,0 0-10 16,0 10 11-16,0 6 0 16,-6 1 1-16,5 0-1 15,-1 3 0-15,2-1 0 16,0-1 0-16,0 0 0 16,0-1-1-16,10-2 9 15,-1-2-9-15,1-4 1 16,0-1 0-16,-4-4 1 0,1-3-1 15,1-1 0 1,2 0-1-16,-1 0 9 0,3-4 1 16,1-5-9-16,-1 1 0 15,3 1 4-15,-4 0-4 16,1 2 0-16,-4 2-2 16,-1 2 7-16,-4 1-9 15,-2 0 4-15,-1 0 0 16,0 0-10-16,0 0 10 15,0 0-5-15,0 0 4 16,0 4 1-16,0 4-9 16,-4 1 9-16,-2 0-33 15,-2 0-23-15,2-1-105 0,-1-3-35 16,-2 1-106 0</inkml:trace>
  <inkml:trace contextRef="#ctx0" brushRef="#br0" timeOffset="201684.172">23472 15251 447 0,'0'0'81'0,"0"0"-56"15,0 0 3-15,0 0 14 0,0 0 4 16,0 0-46-16,0 4 0 16,4 9 75-16,-1 4-71 15,0 3 25-15,-3 5 12 16,0 2-23-16,-1 2 39 16,-13-2-35-16,-4 1-17 15,-2 1 50-15,-3-5-49 16,1-5 2-16,3-3 6 15,3-8-13-15,5-5 16 16,6-1-17-16,2-2 5 16,3 0 13-16,0-5-18 15,0-8 0-15,1-2 0 16,12 0 2-16,4-1-13 0,1 3 11 16,0-1 0-1,2 4-7-15,-4-2 9 0,0 0-2 16,4 4 0-16,-5-1 4 15,2 1-4-15,2-1 0 16,-2 0 0-16,2-3 6 16,0 1-3-16,3 0-3 15,-2-2 0-15,2 1 8 16,-1-3 7-16,-1 3-15 16,-1-1 0-16,0 0 4 15,-2 2-3-15,-1 0-1 16,-4 1 0-16,6 1 4 0,-6 0-3 15,1 1-1 1,-1 0 0-16,-5 2-2 0,4 0 2 16,-4 4 0-16,-4-1 0 15,0 1 5-15,-1 2-18 16,-2 0 13-16,0 0 0 16,0 0-13-16,-2 0 10 15,-13 0-3-15,0 7-11 16,0 3 34-16,1 3-15 15,1 1-2-15,-1 3 0 16,3 2-2-16,2 0 2 16,2 3 0-16,2-2-5 15,5-4 13-15,0 0-17 0,0-4 9 16,7-2 0 0,7-4 6-16,5-4-5 0,3-2 1 15,3 0-2-15,2-2 10 16,-1-13-8-16,3-3-2 15,-1-2 0-15,2-5 3 16,1 0 0-16,-1-3-1 16,-4 0-2-16,-1-1 4 15,-3 0-7-15,-4 5 3 16,-7 8 0-16,-5 7-4 16,-3 6 8-16,-2 2-4 15,-1 1 0-15,0 0-6 16,0 0-10-16,0 9 14 15,-10 3 2-15,1 4-3 0,-2 0 6 16,4-2-3-16,2 1 0 16,1-1 3-16,2-2-5 15,2 4 2-15,0-3 0 16,0 1-7-16,6-1 15 16,5 0-7-16,4-3-1 15,-6-2 3-15,4-3 0 16,-3-1-3-16,-2-4 0 15,2 0 4-15,0 0-3 16,3-7 3-16,8-10-4 16,1-3 12-16,5-4-8 15,-2-4-4-15,-1 4 0 16,-3 2-3-16,-7 6 3 0,-3 5 0 16,-5 5-1-1,-3 2 7-15,-1 0-14 0,-2 4 8 16,0 0-6-16,0 0 0 15,0 0-10-15,0 5 16 16,0 7-1-16,-5 3 8 16,4-1-7-16,-1 1 0 15,2-5 0-15,0 2 0 16,0-4 0-16,0-1-6 16,0-2-3-16,9-5-33 15,1 0 17-15,3 0-118 16,-3 0-67-16,-4-9-326 0</inkml:trace>
  <inkml:trace contextRef="#ctx0" brushRef="#br0" timeOffset="202269.2285">24107 15163 129 0,'0'0'59'16,"0"0"-59"-16,0 0 0 15,0 0 5-15,0 0 2 16,0 0 5-16,-9-1-12 15,9-4 1-15,2-4 42 16,2 1-5-16,-4 0 15 16,0-1 15-16,0 2-30 15,0 0-8-15,0 2-11 16,0 1-19-16,1 2-41 0,-1 1-229 16</inkml:trace>
  <inkml:trace contextRef="#ctx0" brushRef="#br0" timeOffset="202573.5107">24107 15163 289 0,'-41'41'152'0,"41"-48"-72"16,0-8-29-16,0-4 23 15,9-1-21-15,2-5-8 16,3 0-34-16,1-3-8 0,-2 0 24 15,-1 3-27 1,-5 3 1-16,0 3 25 0,-4 6-18 16,-2 5 22-16,1 3-14 15,-2 5-14-15,0 0 16 16,0 0-18-16,0 0-11 16,0 13 5-16,-2 5 6 15,-5 3 6-15,-1 0-6 16,2 1 0-16,0-1-20 15,3 0-40-15,2-8-150 16</inkml:trace>
  <inkml:trace contextRef="#ctx0" brushRef="#br0" timeOffset="206235.6778">21319 7062 204 0,'0'0'60'0,"0"0"-13"16,0 0-47-16,0 0 0 15,0 0 66-15,0 0-21 16,0 0-11-16,63-29-3 15,-45 21-30-15,4 4 35 16,5 0-31-16,2 1-3 16,0 0 37-16,4 0-39 15,1 1 0-15,1 0 19 16,-1 0-16-16,-4-3 9 16,-2 0-12-16,-2-1 3 15,-6 1 10-15,1-2-11 16,-4 0-2-16,-1-2 2 0,-4-4 9 15,-3-1-8 1,0-5-3-16,-6-1-24 0,-3 3-20 16,0-2-84-1,-12 4-136-15</inkml:trace>
  <inkml:trace contextRef="#ctx0" brushRef="#br0" timeOffset="206558.8227">21650 6799 338 0,'0'0'43'0,"0"0"-41"16,0 0-2-16,0 0 0 16,0 0 32-16,0 0-30 15,94 3 3-15,-73 8 26 16,3 4-24-16,0 6 19 15,-5 3-14-15,-3 3-8 16,-5 0 38-16,-4 2-39 16,-2-1 8-16,-3 1 40 15,-2 0-39-15,0 0 24 16,0-2-29-16,-11-2-1 16,0-2 3-16,-2 1-6 15,3-2-3-15,-3 2 0 16,1-2-93-16,-6-4-151 15</inkml:trace>
  <inkml:trace contextRef="#ctx0" brushRef="#br0" timeOffset="208790.8055">8050 15268 320 0,'0'0'4'16,"0"0"41"-16,0 0 10 15,0 0-21-15,0 0 40 16,0 0-54-16,0 0-19 16,-16 0-1-16,16 2 2 15,3 10-2-15,10 1 0 16,5 0 7-16,8-2-7 16,5 0 0-16,3-1 0 15,5-1 3-15,0-1 0 16,-3 1 4-16,-1-3-7 0,-3 1 8 15,-7-3-3 1,-4-1-5-16,-6-3 0 16,-2 0 7-16,-5 0-6 0,-2 0 7 15,-2-3-8-15,-1-3 5 16,-3-5-14-16,0-4 5 16,0-2-67-16,-16-1-92 15,-7 0-114-15</inkml:trace>
  <inkml:trace contextRef="#ctx0" brushRef="#br0" timeOffset="209143.6268">8319 15158 232 0,'0'0'108'0,"0"0"-42"15,0 0-46-15,0 0-10 16,0 0-10-16,0 0 20 15,16-1-17-15,2 1-3 16,9 8 16-16,0 3-9 16,4 0-7-16,2 6 0 15,-6-2 10-15,1 2-7 16,-4 5-3-16,-5 2 0 16,-2 5 14-16,-4 1-8 15,-5 1 18-15,-7 1 0 16,-1 0-17-16,-4 2 47 15,-23 0-32-15,-12 2 9 0,-10 1-20 16,-5-3 3-16,2-5-12 16,7-4-2-16,10-6 4 15,12-5-4-15,11-4-23 16,6-9-150-16,6-1-301 16</inkml:trace>
  <inkml:trace contextRef="#ctx0" brushRef="#br0" timeOffset="221943.5561">13184 9503 486 0,'0'0'75'0,"0"0"-54"0,0 0 7 16,0 0-13-16,0 0 32 16,0 0 54-16,0 0-52 15,-7-4-5-15,7 4 2 16,0-1-34-16,0 1 36 16,0 0-25-16,4 0-16 15,10 0 13-15,8 0-20 16,5 0 0-16,4 0 3 15,5 0 2-15,3 5 9 16,6 0-14-16,3-1 0 16,5-1 4-16,4 0-4 0,1 1 3 15,3 0-9-15,1 1 13 16,3-1-6-16,4 1-1 16,3 1 0-16,2-1 8 15,-3 0-8-15,2-4-4 16,-2-1 3-16,3 0 1 15,-1 0 6-15,-3 0-6 16,-3 0 0-16,-10-1-12 16,-6-2 18-16,-7 3-6 15,-9-2 0-15,-7 2 11 16,-4 0-19-16,-6 0 8 16,-2 0 0-16,-4 0 15 15,0 0-11-15,0-1 5 16,-3-2-8-16,-2 3 17 0,-3-1 11 15,-3 1-29-15,2-2 1 16,-3 2 13-16,0 0-14 16,0 0 0-16,1 0-1 15,1 0 6-15,2 0-9 16,1-2 4-16,2 2-7 16,0-2 0-16,-2 2-10 15,1 0-26-15,-1 0-14 16,2 0-66-16,-1 0-29 15,1 4-110-15</inkml:trace>
  <inkml:trace contextRef="#ctx0" brushRef="#br0" timeOffset="228057.3236">16249 3999 283 0,'0'0'100'16,"0"0"-60"-16,0 0-3 0,0 0 65 16,-88 39-67-16,81-32-14 15,7 0-5-15,0 0-6 16,0 2-10-16,0 2 0 15,4-2 11-15,10 2-11 16,2 2 0-16,-2-2 0 16,1 3 15-16,-5 2-15 15,-4-1-1-15,-3 4 1 16,-3-1 0-16,0 1 13 16,0-1-13-16,-12-3 0 15,2-1 13-15,-2-3-13 16,3-9-116-16,3-2-356 15</inkml:trace>
  <inkml:trace contextRef="#ctx0" brushRef="#br0" timeOffset="228627.9927">16152 4339 507 0,'0'0'103'0,"0"0"-49"15,0 0 28-15,0 0-1 16,0 0 10-16,0 0-20 0,-11-53-50 16,11 33 34-1,0-4-46-15,0-5 15 0,0-2 11 16,0-5-28-16,1-1 17 15,2-5-24-15,0-2 0 16,0 2 25-16,0 2-25 16,4 5 0-16,1 12-3 15,0 6 16-15,-1 6-16 16,-3 5 3-16,-1 3 0 16,-1 3-9-16,1 0 9 15,3 2-16-15,6 16 9 16,1 3 7-16,3 8 5 15,-2 1-5-15,-2 2 0 16,0-1-6-16,-3-3 14 16,0-3-8-16,1-5 0 0,-5-3 0 15,4-7-3 1,-5-5 3-16,3-2 0 0,2-3 7 16,4 0-5-16,3-5-2 15,6-14 0-15,2-9 12 16,2-5-13-16,0-3 1 15,-1-1 0-15,-6 3-2 16,2 6 2-16,-4 6-31 16,0 7-25-16,1 8-52 15,-5 7-52-15,-3 0-125 0,-5 0-251 16</inkml:trace>
  <inkml:trace contextRef="#ctx0" brushRef="#br0" timeOffset="229768.993">16685 4028 381 0,'0'0'88'16,"0"0"-4"-16,0 0-40 15,0 0 33-15,0 0-40 16,0 0-7-16,-15 0-14 0,9 6-13 16,2 2 14-16,-4 7-17 15,1-1 4-15,4 6 16 16,0-2-11-16,3 0-7 16,0-2 0-16,0 1 10 15,1-6-1-15,8-2-11 16,0-6 0-16,5-1 5 15,-1-2-4-15,3 0 13 16,3-8 10-16,-3-9-19 16,0-5 18-16,-4-2-23 15,-7 1 0-15,-5-1-1 16,0 2 4-16,0 7-3 0,-14 3 0 16,2 8-18-1,-1 3 13-15,-2 1-20 0,4 0 0 16,2 0 17-16,7 5 12 15,2 2-8-15,0 3 2 16,0 0 2-16,0 0-8 16,10-1 8-16,5-2 0 15,3-3 1-15,5-4 4 16,2 0-5-16,0 0 0 16,2-11 7-16,1-3-7 15,-3-4 0-15,-2 2 0 16,-7-1 14-16,-1-1-1 15,-6 7 8-15,-3-1-2 16,-4 7-17-16,-1 2 41 0,-1 3-43 16,0 0 5-16,-9 8-14 15,-10 10 13-15,-1 6-4 16,-1 4 0-16,7-2 0 16,6 2-2-16,4-5 2 15,4-2 0-15,0-6-5 16,4-5 5-16,8-1 0 15,-2-6 0-15,1-3 2 16,2 0 8-16,-1-3-10 16,4-11 0-16,0-8 32 15,0-3-24-15,-1-4 8 16,0-6 0-16,-2 3-13 16,-4 0 18-16,0 4-21 15,-4 8 0-15,-4 6 12 0,1 8-6 16,-2 3-6-16,0 3 0 15,0 0 5-15,0 0-21 16,0 9 10-16,0 10 6 16,0 8-9-16,-3 2 10 15,3-3-1-15,0-2 0 16,0-6 3-16,0-2-4 16,1-5 1-16,10-2 0 15,0-5-2-15,4-4 7 16,2 0-5-16,3 0 0 15,0-5 4-15,-2-7 2 16,-3 1-6-16,-2-2 0 0,-2 1 2 16,-4 3-1-1,-1-1-1-15,-3 2 0 0,-1 0 7 16,-2 5-6-16,0 3-1 16,0 0-1-16,0 0-11 15,0 0 4-15,0 0 2 16,0 9-3-16,-2 6 8 15,2 2-14-15,0 3 15 16,0-3 0-16,6 0 1 16,9-1-1-16,6-5 0 15,5-2-1-15,14-4-65 16,9-5-52-16,2 0-95 16,5-20-324-16</inkml:trace>
  <inkml:trace contextRef="#ctx0" brushRef="#br0" timeOffset="230345.5138">17866 4087 689 0,'0'0'83'0,"0"0"-83"0,0 0 11 15,0 0 28-15,0 0 30 16,98-11-52-16,-57 2 34 16,1-3-40-16,-2-1-7 15,-1 2-4-15,-6-2 10 16,-4 3 10-16,-4-3-19 15,-3-1-1-15,-5 0 19 16,-6-3-15-16,-5 0-4 16,-4 1 0-16,-2 1 11 15,0 2-29-15,-8 4 6 0,-12 2-38 16,-5 1 11 0,3 5-39-16,1-2 71 0,11 0 5 15,7 2 4 1,1 0-8-16,2 1 6 0,0 0-3 15,17 0-5-15,13 1 10 16,7 9-2-16,4 3 0 16,-2 1 13-16,-4 2-12 15,-7-2-1-15,-6 3 0 16,-5 1-3-16,-7-1 5 16,-4 3-2-16,-6-1 18 15,0 2-3-15,-13 0 34 16,-10 2-22-16,-3-2-19 15,-2-3 11-15,5-1-19 16,5-2-18-16,5-5-102 0,5-5-160 16</inkml:trace>
  <inkml:trace contextRef="#ctx0" brushRef="#br0" timeOffset="230946.8393">19471 3573 243 0,'0'0'347'0,"0"0"-323"15,0 0-8-15,86-5 19 0,-54-3-7 16,1-1-10-16,1-2 44 16,-1 2-50-16,-3 1-5 15,-5 2-14-15,-8 2 7 16,-5 3-83-16,-11 1-146 15,-1 0-182-15</inkml:trace>
  <inkml:trace contextRef="#ctx0" brushRef="#br0" timeOffset="231170.6166">19730 3539 520 0,'0'0'69'16,"0"0"-62"-16,0 0 21 15,0 0 7-15,0 0 56 16,7 90-35-16,-6-55-19 0,1 5 42 16,-1-3-49-16,2-2 3 15,0-4-28-15,2-6 7 16,-1-2-8-16,1-8-4 16,1-5-20-16,1-4-34 15,4-6-110-15,2 0-108 16</inkml:trace>
  <inkml:trace contextRef="#ctx0" brushRef="#br0" timeOffset="232221.6726">19878 3873 315 0,'0'0'134'0,"0"0"-59"0,0 0 39 16,0 0-6-1,0 0-51-15,0 0 6 0,34 19 16 16,-18-19-43-16,3-5 17 15,4-9-53-15,-1-1 3 16,0-5 1-16,-8-1 10 16,-1 0-13-16,-7-1-1 15,-4-2 0-15,-2 1 18 16,0 0-18-16,-3 0 2 16,-9 2-4-16,3 2 4 15,3 2-4-15,1 2 1 16,5 2 1-16,0 4 6 15,0 2-6-15,11 2-7 0,11 5-6 16,3 0 10 0,4 0-9-16,-1 0 5 0,-4 6-6 15,-2 5 8-15,-2 2-7 16,-6 0 8-16,-3 4-7 16,-5 0 11-16,-3 1 0 15,-3 0-2-15,0 2 4 16,0-1-4-16,5 1 2 15,0-3-3-15,6-2 3 16,5-3 2-16,5-3-1 16,4-4-1-16,3-5 1 15,1 0 3-15,4-5-4 0,-6-11 0 16,-3-2 10 0,-3-2-10-16,-2-1 0 0,-5 0 11 15,2-4-9-15,-3 1 25 16,1-5-27-16,1 1 0 15,-3 0 8-15,2-2-6 16,0-1-2-16,1 2 0 16,-2 0 7-16,1 5-2 15,-4 5-5-15,-4 5 0 16,-3 1 9-16,-1 7-7 16,-2 2 3-16,0 4-5 15,0 0 13-15,0 0-33 16,-7 3 20-16,-3 11 0 15,-3 6-8-15,2 2 8 16,2 2 0-16,1 3-2 0,3-2 7 16,5 3-12-1,0 1 7-15,0-3 0 0,5 0-2 16,8-6 5-16,5 0-3 16,4-8 0-16,4 0 4 15,2-7 5-15,3-5-9 16,-1 0 0-16,-2-3-2 15,-2-12 6-15,0-6-4 16,0-6 0-16,-1-2 4 16,-2-1 3-16,-1-3-7 15,-5-1 0-15,-3 4 3 16,-3-2-1-16,-2 10-2 16,-4 6 0-16,-2 8 2 15,-1 5-2-15,-2 3 0 0,0 0-1 16,0 0-9-16,0 0 9 15,0 0 0-15,0 0-2 16,0 11 3-16,-2 7-9 16,-9 5 9-16,5 3 0 15,1 6-7-15,1 2 11 16,4 4-4-16,0 0 0 16,0-1 5-16,1-4 24 15,11-4-29-15,5-7 1 16,-2-3 8-16,7-5-6 15,3-5-3-15,5-6 0 0,9-3-28 16,4-15-54 0,-1-16-245-16</inkml:trace>
  <inkml:trace contextRef="#ctx0" brushRef="#br0" timeOffset="232371.5935">21421 3553 803 0,'0'0'108'16,"0"0"-80"-16,0 0-28 16,0 0-11-16,0 0 9 15,-11 79-146-15,-5-41-419 0</inkml:trace>
  <inkml:trace contextRef="#ctx0" brushRef="#br0" timeOffset="234620.1799">2528 14371 639 0,'0'0'64'16,"0"0"-64"-16,0 0 0 15,0 0 83-15,0 0-10 16,68-89-29-16,-49 52-10 0,-7-1-20 16,4 2 44-16,-8 4-45 15,-4 5 4-15,-2 5 8 16,-2 8-20-16,0 4 15 16,0 6-4-16,0 4-2 15,0 0-22-15,-12 2 8 16,-12 20 0-16,-4 12-7 15,-5 11 7-15,0 5 0 16,3 5 0-16,6-3 5 16,7 1-1-16,6-6-4 15,5 1 0-15,6-6-11 16,0 0 23-16,20-9-17 16,8-5 5-16,5-6 0 15,5-7 11-15,3-5-11 0,-4-7 0 16,-4-3 2-16,-5 0-2 15,-7-13 0-15,-9-3 0 16,-5-7 12-16,-7 1-4 16,0-2-8-16,0 2-9 15,-13 3 1-15,2 5 10 16,0 2-2-16,0 5 0 16,1 1 1-16,5 2-11 15,2 4 10-15,3-3 0 16,0 2-14-16,0 1 14 0,0 0-5 15,0 0 0 1,14 0-1-16,5 0-10 0,2 0 16 16,1-1 0-16,-1-8 4 15,2-3-2-15,-1-4-2 16,-3-3 0-16,-2-2 8 16,-4-3-15-16,-1-1 7 15,-2-3 0-15,-4 3 7 16,0 1-7-16,-1 4 0 15,3 6-2-15,5 4 5 16,-1 3-9-16,4 1 6 16,4 3 0-16,0 3-8 15,3 0 10-15,-4 6-4 16,1 8 2-16,-4 3 0 16,-4 0-7-16,0 0 7 0,1-2 0 15,-2 0-7 1,0-6 9-16,3-1-2 0,5-4 0 15,4-4 8-15,8 0-8 16,5 0 0-16,-2-13 0 16,-3 0 3-16,-5 2-2 15,-11 2-1-15,-10 4 0 16,-1 2 5-16,-4 3-4 16,0 0-1-16,0 0 0 15,0 0-6-15,-15 9-3 16,-4 10 9-16,0 0-2 15,2 3 6-15,6-2-4 0,5-3 0 16,6-3-2-16,0-1-7 16,3-4 10-16,12-3-1 15,4-4 0-15,5-2 8 16,-2 0-8-16,3-8 0 16,-5-7 0-16,-5 1 8 15,-1-2-8-15,-8 0 0 16,-5 2-1-16,-1 1 9 15,0-3-7-15,-10 3-1 16,-5 2-1-16,3 1-11 16,-2 3 9-16,4 4 3 15,1 1 0-15,2 2 1 16,7 0-12-16,-4 0 11 16,4 0-25-16,0 0 10 0,0 0-22 15,0 0 32-15,0 8 4 16,0-1 2-16,4-3-5 15,0-1 4-15,-1-1 0 16,2-1 2-16,-1-1-2 16,2 0 0-16,2 0-2 15,3-1 12-15,0-6-10 16,2 2 0-16,-4 0 0 16,-1 0 2-16,-4 3-2 15,1-1 0-15,-5 1-1 16,3 0 4-16,0-1 13 15,-3-4-1-15,4 0 9 0,-2-5 8 16,-2-2-28-16,1 1 5 16,-1-1-9-16,2 3 5 15,-2 6-5-15,0 0 0 16,0 4 0-16,0 1-4 16,0 0 4-16,0 0-26 15,0 0-22-15,1 0-31 16,-1 0 50-16,2 3-7 15,-1 0 8-15,-1-1 24 16,2 1 1-16,-2-2-3 16,0 1 0-16,1-2-89 15,-1 0-68-15,0 0-296 0</inkml:trace>
  <inkml:trace contextRef="#ctx0" brushRef="#br0" timeOffset="236330.4521">3062 14308 374 0,'0'0'40'0,"0"0"-5"16,0 0 118-16,0 0-61 15,0 0-3-15,0 0 0 16,-46-53 5-16,39 53-32 16,-5 0-48-16,0 0-4 15,-6 13 0-15,-2 6-10 16,1 7 0-16,0 3 2 16,7 4 14-16,3 0 7 15,2-2-23-15,7-1 0 16,0-4 1-16,14-4 4 15,2-3-5-15,10-7 0 16,1-5 5-16,0-7 1 0,1 0-6 16,-1-1 0-16,3-16 13 15,-5-6-10 1,-7-2-3-16,-4-3 0 0,-4 0 11 16,-7-1-3-16,-3 2-8 15,0 4 0-15,0 4-7 16,-6 6 8-16,-3 5-1 15,-1 7 0-15,1 1-5 16,-2 0-7-16,-2 3-2 16,5 9 3-16,1 5 5 15,4 2 4-15,3 1-2 0,0 0 3 16,3-2 1 0,12-1-9-16,7-2 9 0,0-5 0 15,5-5-6-15,-1-2 6 16,7-3 0-16,-1 0-1 15,-2-4 10-15,-4-10-24 16,-7-3 15-16,-1 0 0 16,-8 0-1-16,-5-2 6 15,-4-1-5-15,-1 0 0 16,0 0 3-16,0 1-2 16,0 1-1-16,0 3 0 15,0 1-4-15,3 2 6 16,6-2-2-16,8 0 0 15,-1-2 2-15,8 4-16 16,0-2-2-16,1 4-14 0,-3 6 29 16,-5 1-14-16,-4 3 1 15,-4 0 11-15,-3 6-1 16,-1 8-13-16,-2 2 17 16,0 4 0-16,-3-1-5 15,4-1 7-15,1-2-2 16,1-2 0-16,4-4 4 15,3-1-7-15,4-6 3 16,2-3 0-16,2 0 6 16,6-12-5-16,1-10 1 15,-2-5-2-15,-2-2 6 16,-2-2-1-16,-7 2-5 16,-3 1 0-16,-8 6 6 15,-4 2-6-15,0 7 0 0,0 6 0 16,-1 5 3-16,-7 2 9 15,-2 0-12-15,1 4-2 16,3 9-23-16,3 4 31 16,1 2-7-16,2 3 1 15,0 0 0-15,5-2 0 16,10-4 0-16,4-4 0 16,2-5-11-16,5-6 3 15,-1-1-11-15,-3-1-5 16,-4-16-22-16,-1-5 44 0,-6-4-6 15,0-1 8-15,-5 1-1 16,3-1 1 0,0 5 0-16,-6 7-8 0,1 6 18 15,-1 7 1-15,0 2-11 16,2 0-6-16,1 11-4 16,1 7 11-16,2 6-3 15,0 2 2-15,-2 0 0 16,-2-1 4-16,-4 0-4 15,0-4 0-15,-1-6 4 16,0-3 1-16,0-5-5 16,0-4 0-16,0-3-8 15,5-2-2-15,3-18 8 16,4-8-32-16,0-5 11 16,-3-3-25-16,2 0 18 0,0 0 24 15,-3-1 6-15,5-1-1 16,-3 1 4-16,1 2-3 15,-2 3 18-15,-5 5 11 16,-1 6 15-16,0 7 3 16,-1 8-42-16,-1 1 57 15,-1 5-53-15,2 0-7 16,1 2-4-16,0 21-14 16,5 8 16-16,0 5 0 15,0 3 6-15,-2-3 8 16,7-5-14-16,-1-4-11 15,6-9-66-15,0-9-118 0,1-9-354 16</inkml:trace>
  <inkml:trace contextRef="#ctx0" brushRef="#br0" timeOffset="237020.8543">4726 13964 528 0,'0'0'153'15,"0"0"-153"-15,0 0 5 16,0 0-3-16,0 0 33 15,0 0-4-15,36 27 28 0,-9-24-24 16,10-3 38-16,4 0-36 16,4-7-16-16,3-8 10 15,-2-2-31-15,-3-5 4 16,-5 0-4-16,-10-3 18 16,-7 2-17-16,-12-3-1 15,-8 4 0-15,-1 3-1 16,-7 5-16-16,-16 6-5 15,-6 5-5-15,-4 3 8 16,1 0 15-16,6 0-3 16,8 0 7-16,10 0 3 15,8 0 4-15,0 0-8 16,3 0 1-16,20 0 0 16,5 0-6-16,6 1 6 0,2 7-1 15,-3 8-8-15,0 1 2 16,-9 7 7-16,-5 5-2 15,-10 2 11-15,-6 1-10 16,-3-1 8-16,-5 0-7 16,-15 1 38-16,-3 1-36 15,-2-3 4-15,2-3-6 16,8-3-68-16,10-10-149 16,5-9-431-16</inkml:trace>
  <inkml:trace contextRef="#ctx0" brushRef="#br0" timeOffset="237485.1368">6024 13595 730 0,'0'0'9'0,"0"0"-6"15,0 0-3-15,0 0 6 16,0 0 0-16,105 1 28 0,-60-1-34 15,1-6 1-15,3 1 8 16,-7 0-9-16,-5 3-59 16,-14-1-128-16,-16 3-133 15</inkml:trace>
  <inkml:trace contextRef="#ctx0" brushRef="#br0" timeOffset="237703.0708">6230 13667 267 0,'0'0'59'0,"0"0"48"0,0 0-47 16,29 97 58-16,-25-59-44 16,1-1-4-16,-2 2-50 15,1-5-18-15,1-5 27 16,2-5-29-16,4-7-45 15,1-8-60-15,3-9-270 16</inkml:trace>
  <inkml:trace contextRef="#ctx0" brushRef="#br0" timeOffset="239090.1878">6459 14036 247 0,'0'0'320'16,"0"0"-310"-16,0 0-5 16,0 0 28-16,0 0 9 15,0 0-24-15,91-58 8 16,-67 31-26-16,-5-3 0 16,-7-2-4-16,-4-1 19 15,-7 4-8-15,-1 2-7 16,0 3 0-16,-6 3 5 15,-6 4-5-15,3 3 0 16,2 6 28-16,1 2-15 16,3 3 25-16,1 2-30 15,2 1-7-15,0 0 16 16,0 0-9-16,0 0-6 0,0-2-2 16,0 2 1-1,0 0 3-15,0-3-4 0,0 3-16 16,0 0 13-16,0 0-54 15,0 0-47-15,0 0-14 16,0 0 58-16,2 0 27 16,2 0-39-16,-3 0 60 15,-1 3 12-15,0-3 23 16,0 0 79-16,0 0 3 16,0 0-54-16,-2 0 8 15,-3 0 9-15,-1 0-53 16,-1 0 44-16,2-3-42 0,-1 3 15 15,2-2-19 1,-2 2-5-16,0 0 2 0,-1 0-10 16,1 0 0-16,1 0-5 15,2 2 5-15,0 3 0 16,1 3-2-16,2 1 6 16,0 1-6-16,3 3 2 15,13-2 0-15,6-3-5 16,5-2 10-16,2-3-5 15,4-3 0-15,2 0 4 16,-1 0-7-16,-1-3 3 16,-3-4-15-16,-5 2 11 15,-3-2-3-15,-5 2 4 0,-4 1-2 16,-1 1 10-16,-3 3-9 16,-3 0 4-16,-3 0-4 15,1 0-3-15,-3 0 2 16,3 6 5-16,1 7-1 15,-2 7 2-15,1 4-4 16,-3 6 3-16,4 0 0 16,-1-1-4-16,4 0 10 15,2-7-6-15,5-4 0 16,0-4 11-16,3-7-11 16,6-5 0-16,-2-2 0 15,1-3 14-15,-1-16-13 16,0-4 5-16,-1-10 0 15,2-2 3-15,-3-2 8 0,-4 2-17 16,-3 5 0-16,-6 4 5 16,-4 4-5-16,-1 5 0 15,-2 6-3-15,0 5 10 16,0 6-15-16,-3 0 8 16,-9 0-5-16,-6 12-2 15,3 5 7-15,0 10-4 16,3 1-1-16,8 3 5 15,4 0 0-15,0-3 0 16,0-4 0-16,16-3-2 16,5-2 2-16,3-5 0 15,4-3 0-15,-1-6 2 16,0-2 1-16,1-3-3 0,-2 0 0 16,-4 0-5-1,0-14 6-15,-2-1-1 0,-1-3 2 16,-2-4 2-16,-4-1 12 15,-3-2-16-15,-2-1 0 16,1-1 9-16,-5 1-9 16,-1 1 0-16,0 2-8 15,-3 3 22-15,0 5-20 16,0 4 6-16,0 3 0 16,0 6 3-16,0 1-3 15,0 1-2-15,-1 0 1 16,-8 0 1-16,-3 15-12 0,3 6 12 15,1 7 0-15,2 1-15 16,5 6 18-16,1 0-3 16,0-1 0-16,0-5 3 15,4-7 15-15,11-3-18 16,5-7 0-16,2-2 18 16,5-8-14-16,9-2-2 15,1 0 0-15,9-7 10 16,0-9-24-16,-4 0 2 15,-12 4-63-15,-11 7-66 16,-14 4-117-16,-5 1-131 16</inkml:trace>
  <inkml:trace contextRef="#ctx0" brushRef="#br0" timeOffset="239428.5116">6626 14500 636 0,'0'0'26'0,"0"0"-19"0,0 0-7 16,0 0 0-1,0 0 40-15,0 0 1 0,78 16 31 16,-17-20-25-16,18-13-33 16,12-6 27-16,6 1-34 15,-1 0-7-15,-1 2 7 16,-10 6-4-16,-11 3-3 16,-11 4 0-16,-11 5 0 15,-4 0-8-15,-9 2-94 16,-13 0-134-16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3-09T14:22:22.1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1619 15473 11 0,'0'0'-4'16,"0"0"-3"-16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4:00:03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10510 4359 151 0,'0'0'49'16,"0"0"-1"-16,0 0 19 15,0 0 53-15,0 0-53 16,0 0 10-16,0 0 8 16,0 0-56-16,2-3 5 15,-2 2 25-15,0-1-31 16,0 2 9-16,0 0-22 16,0 0-8-16,0 0 27 15,0 0-26-15,0 0-8 16,0 0 4-16,0 0-1 0,0 0-6 15,0 0 2-15,0 0-2 16,0 0-15-16,2 10 12 16,3 4 6-16,1-2 3 15,2 2 6-15,-1-5-4 16,0 1-5-16,1-3 0 16,-2-2-2-16,1-3 2 15,-1-2 0-15,-1 0-3 16,1 0 9-16,-2 0-2 15,3 0-4-15,2-11 0 16,2-5 6-16,4-2-1 16,-4 0-5-16,0 1 1 15,1 0 4-15,-1 1-6 0,-2 4 1 16,1 0-28 0,-3 4 21-16,1 1-73 0,1 2-31 15,-3 1-87-15,0 0-99 16</inkml:trace>
  <inkml:trace contextRef="#ctx0" brushRef="#br0" timeOffset="19932.2705">11062 1096 132 0,'0'0'92'0,"0"0"-68"16,0 0-20-16,0 0 61 15,0 0 34-15,0 0-61 16,0 0 36-16,0 0-53 16,0-20 4-16,0 17 35 15,0 3-25-15,0 0-10 16,0 0-25-16,0 0 14 15,0 0-4-15,0 0-10 16,0 0 0-16,0 0-9 16,0 0 14-16,0 0-10 15,1 0-2-15,2 11 7 16,0 1 5-16,1 1-5 16,0 2 0-16,-1 1 4 15,1-2 6-15,1 0-10 0,-2-2 0 16,-1-1 0-16,3-3 0 15,-1-1 0-15,-2 0 0 16,1-2-7-16,-1-2 11 16,2-3-5-16,-4 0 1 15,4 0 0-15,1 0 14 16,2 0-7-16,3-7-1 16,4-6 41-16,0-6-37 15,1 1 14-15,-2 0-24 16,0-2 0-16,-1 3 8 15,2 4-8-15,-5 2-19 16,1 7-3-16,0 4-60 0,-2 0-80 16,-3 1-77-16</inkml:trace>
  <inkml:trace contextRef="#ctx0" brushRef="#br0" timeOffset="21828.6168">6024 11747 194 0,'0'0'204'0,"0"0"-149"16,0 0-55-16,0 0 7 15,0 0 21-15,0 0-13 16,-7 0 18-16,7 0 14 16,0 0-42-16,0 0 10 15,0 0-15-15,5 0 6 16,7 0 44-16,1 0-32 15,4 0-15-15,5 0 35 16,0 1-35-16,2 2 20 16,6 1-23-16,7 1 0 15,4 0 0-15,9 3 0 16,1-1 0-16,6 0-2 16,-1-2 14-16,1 0-12 0,0-1 0 15,1-3 0 1,-2-1 6-16,-3 0-6 0,-1 0 0 15,-9 0-12-15,-1 0 31 16,-8 0-26-16,-5 0 7 16,-7 0 0-16,-7 0-2 15,3 0 2-15,-8 0 0 16,-1 0-1-16,0 0 8 16,-3 0-6-16,-2 0-1 15,0 0 0-15,-1 0 41 16,0 0-33-16,0 0-1 15,-2 0 8-15,3 0-9 16,-2 0-5-16,-2 0-1 0,3 0-16 16,0 0-2-1,3 0-81-15,0 0-110 0,-3 0-167 16</inkml:trace>
  <inkml:trace contextRef="#ctx0" brushRef="#br0" timeOffset="23884.955">10456 11925 466 0,'0'0'41'16,"0"0"-28"-16,0 0-13 16,0 0 0-16,0 0 5 15,0 0 2-15,119 8 5 16,-66-8-9-16,6-3-2 15,7-4 51-15,9 0-43 16,2-1-4-16,4 3 9 16,2 0-6-16,2 0 13 15,5 1-21-15,1 1 0 0,-1-2 6 16,-3 3-6-16,-9-1-4 16,-8-1-5-16,-8 1 18 15,-9 0 6-15,-9-2-12 16,-9 2-2-16,-10-2 37 15,-10 1-36-15,-5-1 17 16,-7 2 21-16,0 2-14 16,-3 0 44-16,0 0-40 15,0-1-28-15,0 2 18 16,0-2-19-16,0 2-1 16,0 0 0-16,0 0-47 15,2 0-6-15,1 0-79 16,3 0-103-16,-3 0-27 15</inkml:trace>
  <inkml:trace contextRef="#ctx0" brushRef="#br0" timeOffset="36449.4474">11706 2205 470 0,'0'0'65'0,"0"0"-65"16,0 0 0-16,0 0-3 15,0 0 6-15,0 0 13 16,0 0 0-16,0 0-1 16,6 22 33-16,3-19-37 0,3 1 15 15,3-3 3-15,3-1-19 16,6 0 37-16,-1 0-38 15,3-8-7-15,1-6 26 16,-2 0-26-16,-3-1 0 16,-5-2-2-16,-2 1 13 15,-8 0-4-15,-4 4-9 16,-3 1 0-16,0 0-1 16,-1 2 1-16,-11-1-9 15,-4 2-1-15,0 1-10 16,2 0 4-16,5 0 4 15,3 0 12-15,6-2-6 16,0 3 6-16,0-2-13 0,15 2 7 16,6 3 6-1,2 3-9-15,1 0 9 0,-1 0 0 16,-1 9-10-16,-1 8 8 16,-6 2 2-16,-2 0 0 15,-4 1 8-15,-6 1 19 16,-3-2-27-16,0 2 0 15,0-3 22-15,-6-2-20 16,-3-4 8-16,1-4-10 16,8-3-11-16,0-5-24 15,10 0-167-15,10-22-132 16</inkml:trace>
  <inkml:trace contextRef="#ctx0" brushRef="#br0" timeOffset="38745.4256">12544 1852 409 0,'0'0'54'0,"0"0"-23"16,0 0 50-16,0 0-27 0,-95 53-16 15,73-28 24-15,4 1-38 16,7 2-6-16,7-5-18 16,4-1 8-16,0-5 4 15,9-6-12-15,10-5 0 16,4-6 15-16,4 0-13 15,4-3 8-15,0-11-10 16,-1-5 1-16,-6-1-15 16,-7-2 14-16,-9-2-12 15,-8 0-3-15,0 3-17 16,-1 3 5-16,-17 6 17 16,0 7 4-16,-3 4-11 15,2 1 12-15,4 0 5 0,0 4-6 16,7 4 8-16,4 1-7 15,4 2 5-15,0-3 0 16,0 0-7-16,10-2 7 16,10-3 0-16,5-1-1 15,5-2 9-15,3 0-14 16,2-2 6-16,3-10 0 16,-1-1 5-16,-3-3-5 15,-3 0 0-15,-2 0-6 16,-7 2 13-16,-5 2-14 15,-7 1 7-15,-1 3 0 16,-6 2 35-16,-2 3-33 0,1 2 10 16,-2 1 7-1,0 0-14-15,0 0 11 0,0 0-16 16,0 0 0 0,0 0-12-16,0 0 12 0,0 0-3 15,0 0 0-15,0 0 3 16,-2 0 0-16,-1 0-6 15,2 0 12-15,1 1-6 16,-4-1 0-16,4 0-4 16,0 0 2-16,0 0-4 15,0 0-22-15,0 0-75 16,0 1-44-16,0 1 71 16,0-1-19-16,0 1-19 15,4-2 67-15,-3 2 32 0,-1-2 15 16,0 0 5-16,0 1 39 15,0-1 51-15,0 0-59 16,0 0-10-16,0 0 57 16,0 0-2-16,0 0-30 15,0 0-46-15,-5 0 14 16,5-5 41-16,-2 1-42 16,-1-1 2-16,2-1 7 15,-3-1-22-15,3-2 20 16,0 1-25-16,1 4 7 15,-2-2 16-15,2 4-19 16,-1 2 0-16,-3 0-4 16,2 17 5-16,-4 12-8 0,-3 6 3 15,0 5 0 1,1-1 9-16,0-3-4 0,3-6-5 16,5-5 5-16,0-5 0 15,0-8-10-15,0-5 2 16,6-3 3-16,3-4 8 15,1 0 9-15,7-6-17 16,-1-14 7-16,3-9-6 16,-2-3 7-16,-2-7-8 15,-5-3 0-15,-5-3-2 16,-3-3 2-16,-2-2 0 16,0 3 0-16,0 2 4 15,-2 4-5-15,-9 7 1 16,2 6 0-16,-1 3 4 0,4 8-1 15,0 3-3-15,1 8 10 16,4 4-7-16,1 2-2 16,0 0-1-16,0 14-4 15,0 13-7-15,0 4 11 16,0 1-2-16,6 1 2 16,6-3 0-16,3-4-1 15,0-1 1-15,3-8 0 16,2-1 3-16,2-6-3 15,3-5 0-15,3-5 0 16,4 0 6-16,0-2-5 16,3-15-1-16,-4-1 0 15,-4-2 3-15,-6 4-3 0,-9 5 0 16,-2 4 0-16,-7 4 5 16,-3 3-13-16,0 0 2 15,0 7 6-15,-13 12-12 16,-4 9 12-16,-1-2 0 15,3 3-3-15,4-5 7 16,5 0-2-16,4-5-2 16,2-2 0-16,0-2-1 15,8-7 1-15,8-2 0 16,0-6 2-16,2 0 3 0,1 0-4 16,0-4-1-1,-3-12 0-15,-1-5-16 0,-2-3 10 16,-7-3-14-16,-3-2-2 15,-3-1-21-15,0-1 18 16,-3 3-15-16,-10 3 10 16,0 6 19-16,2 9 5 15,-2 6 4-15,0 1 1 16,2 3 0-16,-1 0-3 16,4 7 1-16,-1 6 3 15,3-1-4-15,6 0 4 16,0-3 0-16,0 1-6 15,0-7 16-15,15-2-14 16,2-1 4-16,4 0 0 16,4-8 2-16,0-9-2 0,-1-5 0 15,2-4 2-15,0-4 1 16,1-1-3-16,-2-3 0 16,-2 1 0-16,-7 1 8 15,-4-1 11-15,-6 7-14 16,-4 7 38-16,-1 6-8 15,-1 9 5-15,0 4-27 16,0 0-7-16,0 0-12 16,-3 18-2-16,-11 10 8 15,1 8 2-15,0 1 3 16,2 4-1-16,5-5-4 16,2 0 0-16,1 0-10 15,3-6 10-15,0-1 0 16,0-3 0-16,4-7 7 0,10-5-12 15,2-3 5-15,0-8 0 16,6-3-1-16,-3 0 7 16,-1-1-6-16,6-16 3 15,0-5-3-15,-2-2 0 16,-6 1-3-16,-6 5-26 16,-6 4 28-16,-4 7-12 15,0 4 13-15,0 3 0 16,-9 0-1-16,-3 3-9 15,-3 9 7-15,5 4 3 16,0-1-2-16,6 1 2 16,4-2-6-16,0-3 5 15,0 1 2-15,0-2-8 16,11-4 7-16,4-2 0 0,-1-2 9 16,3-2-9-16,-2 0 0 15,-2 0-1-15,2-8-27 16,-4-1 3-16,-4 4-14 15,-1 0 30-15,-6 5-4 16,0 0-2-16,0 5-16 16,-2 11 31-16,-6 4 0 15,-1 2-7-15,1-2 7 16,3-1 0-16,4-2-1 16,1-6 1-16,0-5 0 15,0-4-3-15,6-2-137 0</inkml:trace>
  <inkml:trace contextRef="#ctx0" brushRef="#br0" timeOffset="39944.4985">13390 1523 338 0,'0'0'140'0,"0"0"-28"16,0 0-58-16,0 0 10 16,0 0-60-16,0 0 24 15,-116 41 42-15,77-7-53 16,3 6 9-16,8 1-11 15,8-1-8-15,10-4 18 16,10-5-25-16,0-7 0 16,11-6 8-16,11-5-4 0,6-6 1 15,5-7 17-15,6 0-11 16,-1-10 44-16,2-14-54 16,-2-5 2-16,-5-8 17 15,-5-6-15-15,-4 0 6 16,-6-6-11-16,-6 0 3 15,-9 2 6-15,-3-3-9 16,0 2 0-16,0 5 13 16,-6 2-12-16,-3 8 1 15,1 10-2-15,1 7 10 16,6 5-7-16,-1 9-3 16,2 2-5-16,0 0-3 15,0 31-15-15,0 18 19 16,0 15 3-16,3 6 2 0,4 0 4 15,1-6-5-15,1-4 0 16,4-5-10-16,5-5 6 16,11-2-93-16,5-9-103 15,8-12-198-15</inkml:trace>
  <inkml:trace contextRef="#ctx0" brushRef="#br0" timeOffset="40791.0163">14382 1789 368 0,'0'0'268'15,"0"0"-209"-15,0 0 7 16,0 0-26-16,0 0 28 16,0 0-17-16,15-75-30 15,-6 49 53-15,0-3-70 16,3-3 8-16,0 1 13 15,1-5-25-15,-1-1 8 16,0-2-8-16,-1 1 3 16,2 1-3-16,-4 6 0 15,-1 9 0-15,-3 8 0 16,-2 8 3-16,-1 5-5 16,-2 1 2-16,4 0-13 15,1 12-2-15,5 15 6 16,-1 10 9-16,0 3 1 0,1-2 5 15,-1-4-6-15,-1-7 0 16,0-10 0-16,-1-3-5 16,-1-6 5-16,-3-6 0 15,-2 0 4-15,0-2-3 16,7 0 22-16,2-17 3 16,6-11-24-16,3-9 24 15,-4-2-26-15,0-2-8 16,-5 7 7-16,-2 13-36 15,0 9-23-15,-6 12-80 16,-2 2-163-16,0 17-124 16</inkml:trace>
  <inkml:trace contextRef="#ctx0" brushRef="#br0" timeOffset="42649.8144">14427 1705 402 0,'0'0'101'0,"0"0"-84"0,0 0 17 16,49-97 13-16,-28 63-13 16,1-6-5-16,2-5-12 15,-1 0-8-15,-3-8-9 16,0 4 0-16,-7 6 28 16,-5 11-19-16,-1 14-4 15,-4 9 52-15,-3 7 6 16,0 2-5-16,0 0-58 15,-18 8 8-15,-4 15-16 16,-5 13 8-16,3 6 0 16,2 6-1-16,6-1 1 0,5-4 0 15,11-2 0 1,0-7 0-16,0-3-1 0,12-4 1 16,9-6 0-16,1-4 8 15,3-7-5-15,2-3-1 16,4-7-2-16,2 0 0 15,3 0 14-15,0-17-13 16,0-2-1-16,-2-5 0 16,-2-2-6-16,-4-1 4 15,-3 2-7-15,-4 4 5 16,-6 4-17-16,0 5 21 16,-5 5-4-16,-2 4 0 15,-1 3-1-15,-4 0 2 16,-3 0-23-16,0 0-7 0,0 2 16 15,-6 10 8-15,-15 8 9 16,-4-1 2-16,-5 3-1 16,0 1 6-16,1 2-7 15,2-3 0-15,9 0 3 16,4 1-3-16,10-3 0 16,4 0-6-16,0-1 17 15,1-7-20-15,16 0 9 16,1-4 0-16,4-4 1 15,-1-4 5-15,-2 0-6 16,1 0 0-16,-4-8 8 16,-1-8-5-16,-3-3-3 15,0-5 0-15,-6-3 17 16,3 2-17-16,-3-3 0 16,-1 2-1-16,-3 1 7 0,0-2-4 15,-2 1-2-15,0-1 0 16,0 4 0-16,0-5 2 15,0 2-2-15,0-3 10 16,0-1-7-16,0 0 2 16,3 2-5-16,0-3 0 15,0 0 35-15,0-1-33 16,0 3 8-16,-3 1 21 16,0 3-25-16,1 3 27 15,-1 3-6-15,0 7-25 0,0 4 41 16,0 5-40-16,0 3 7 15,0 0-10-15,0 11-13 16,0 15 13-16,0 10-19 16,0 10 19-16,0 3 7 15,0 1-5-15,5 1-2 16,2 1 0-16,-1-7 3 16,2-4-2-16,2-9-1 15,2-8 0-15,0-3-6 16,3-6 7-16,-2-6-1 15,3-3 3-15,0-6 8 16,1 0-15-16,3 0 4 16,2-11 0-16,-1-6-17 0,-3 0 13 15,-2 1-1-15,-5 2-5 16,-1 2-1-16,-1 0 9 16,-2 0-5-16,4 3-6 15,-4 1-9-15,3 0 11 16,0 1-4-16,2-3-11 15,1 3-6-15,2-1 32 16,-3 3-32-16,-2 3 14 16,-1 2 9-16,-3 0-8 15,-4 0 16-15,-2 0 1 16,0 0-11-16,0 0 10 16,-11 0-6-16,-8 7 7 15,-3 8 20-15,1 2-15 16,-3 2-5-16,8-1 10 0,4 0-8 15,7 1 1-15,4-4-3 16,1 0 0-16,0-5-2 16,6-2 2-16,4-4 0 15,6-4 0-15,0 0 9 16,-2 0-6-16,1-14-3 16,0-3 0-16,-4-4 15 15,-2-2-15-15,-2 2 0 16,-4 3-1-16,-3 5 8 15,0 9 6-15,0 4-10 16,0 0 8-16,0 13-22 0,0 12 9 16,0 8 2-1,0 1 15-15,0 4-12 16,-3-6 7-16,-3-1-10 16,2-4 0-16,-2-5 9 0,0-2-7 15,0-7-2-15,3-5 11 16,-1-6 0-16,4-2-9 15,0 0-2-15,0-10 0 16,4-16-2-16,9-5-43 16,5 0 22-16,-1 6 16 15,0 5 6-15,-3 6-7 16,1 4 8-16,-6 3 0 16,0 2-3-16,-1 2 3 15,-1-2 0-15,3 1-3 0,-1-1 12 16,6-4-15-16,0-3 6 15,4-1 0-15,0-6 0 16,0 0 0-16,-3-3 0 16,-6 1-1-16,-2 4 12 15,-3 4-16-15,-5 9 5 16,0 4-2-16,0 13-7 16,0 14 1-16,-7 10 8 15,1 1-2-15,2-1 11 16,4-4-3-16,0-2-6 15,9-6-71-15,13-8-199 16</inkml:trace>
  <inkml:trace contextRef="#ctx0" brushRef="#br0" timeOffset="45140.5543">16154 1182 101 0,'0'0'156'15,"0"0"-73"-15,0 0 14 16,0 0 15-16,0 0-24 0,0 0 16 16,0 0-39-1,-18-12 0-15,17 10 22 0,-2 2-24 16,-3 0-19-16,-7 0-44 16,-1 17 4-16,-4 8-7 15,0 8 3-15,6 1 0 16,8-1 0-16,4-4 10 15,0-4-10-15,10-4 0 16,11-8 0-16,6-9 2 16,0-4-2-16,-1-4 0 15,-2-20-4-15,-7-4-10 16,-6-2 13-16,-7 2-31 0,-4 1 14 16,0 5-2-1,-14 4-3-15,1 6-3 0,-1 7 18 16,6 5-2-16,1 0 8 15,1 0-12-15,2 4 8 16,4 6-14-16,0-2 20 16,0 1 0-16,12-5-7 15,8-4 17-15,3 0-10 16,7 0 0-16,2-15-1 16,-1-4-19-16,-3-2 14 15,-2-5 6-15,-6-1-2 16,-6-1 5-16,-4 1 10 15,-5 5-10-15,-4 7 5 16,-1 4 51-16,0 9-41 16,0 2-5-16,-9 6-13 0,-8 21 0 15,-4 6-7-15,1 9 7 16,4-1 0-16,7 3-3 16,5-2 3-16,4 0 0 15,0-1-3-15,2-4 11 16,12-6-13-16,5-7 5 15,2-7 0-15,3-10 3 16,0-7-3-16,1 0-13 16,-1-14 11-16,-6-13-37 15,-5-5 29-15,-8-3-20 16,-5 3 28-16,0 8 0 16,-11 9 2-16,-6 5-16 15,-4 8 10-15,4 2-30 16,-4 0-8-16,9 8-77 0,8 3-132 15</inkml:trace>
  <inkml:trace contextRef="#ctx0" brushRef="#br0" timeOffset="45951.0302">16883 1408 385 0,'0'0'326'16,"0"0"-312"-16,0 0-14 16,0 0 6-16,0 0 19 15,0 0 23-15,20 13 3 16,-10-13 51-16,5-16-37 15,1-6-22-15,0-6-21 16,-2-7-18-16,-3 3 9 0,-2-4-13 16,-7 5 0-16,3 2 15 15,-3 9-15-15,-2 8 0 16,1 7 1-16,-1 4 8 16,2 1-18-16,-1 0 9 15,1 0-8-15,2 9-2 16,2 0 10-16,3 3 0 15,0-4-4-15,6-4 17 16,0-4-17-16,5 0 4 16,5-4 0-16,0-14 9 15,-1-3-9-15,-8-3 0 16,-1 0-2-16,-6 3 14 16,-3 5-11-16,-3 7-1 15,-1 4 0-15,-2 3 1 16,0 2-1-16,0 0-5 0,0 14-9 15,0 10 14-15,0 3-4 16,0 2 4-16,4-4-18 16,7-2-12-16,2-6-80 15,5-4-68-15,1-7-73 16</inkml:trace>
  <inkml:trace contextRef="#ctx0" brushRef="#br0" timeOffset="46872.6861">17341 1294 344 0,'0'0'145'0,"0"0"-92"15,0 0 55-15,0 0-54 16,0 0-13-16,0 0-41 16,64-68 8-16,-45 47 16 15,-3 1-22-15,-6 2 29 16,-5 5 2-16,-2 2 2 15,-3 3 15-15,0 7-28 16,0 1-14-16,0 0-7 16,0 0-1-16,-3 1 0 15,-4 12-2-15,2 3 6 16,3 0-14-16,1 0 10 16,1 1 0-16,0-3-8 0,0-2 8 15,0-4 0-15,7 0-2 16,1-3-13-16,2-4 11 15,1-1-24-15,-2 0-3 16,2-1 6-16,-1-10-11 16,-3 0 30-16,2-3-12 15,-5 0 13-15,1 0-6 16,1 2 9-16,0 0-1 16,4 3-4-16,1 1 7 15,1 4-1-15,1 4-1 16,1 0 4-16,0 0-11 15,0 0 9-15,-2 12 0 16,-2 0-1-16,-2 4 2 0,-5-1-1 16,-2 0 0-16,-1 2 5 15,0-5-3-15,-1-1-2 16,-4-3 0-16,2-6 3 16,3-2-3-16,0 0-23 15,0-8 14-15,14-9-126 16,7 0 117-16,-2 1-56 15,1 4 23-15,-4 5 43 16,-4 2-4-16,-1 5 12 16,-2 0-3-16,-2 0 7 15,1 0 18-15,1 0-6 16,-1 0-2-16,8 0 25 16,-4 0-38-16,4 0 7 15,0-7 3-15,1-3-9 16,-2-2 10-16,0 0-12 0,-4-2 0 15,-2 1 14-15,-2 2-6 16,-3 2 12-16,-2 1 1 16,-1 5-6-16,-1 3 45 15,0 0-60-15,0 0-2 16,0 5 0-16,-4 9 4 16,-5 1 5-16,5 2-7 15,-1-1 3-15,1 1-7 16,2-3 4-16,2-3 0 15,0 0-3-15,0-3 6 16,0-3-2-16,6-2-1 16,3-3 3-16,3 0 41 15,0 0-23-15,3 0 11 0,-2-7 12 16,3-3-35-16,-2-2-3 16,1 0-6-16,-3-1-30 15,-1-1-43-15,-4-1-244 16</inkml:trace>
  <inkml:trace contextRef="#ctx0" brushRef="#br0" timeOffset="47083.5161">17856 937 672 0,'0'0'0'0,"0"0"-14"15,0 0-100-15,0 0-30 16,0 0-256-16</inkml:trace>
  <inkml:trace contextRef="#ctx0" brushRef="#br0" timeOffset="47631.4233">18074 1174 435 0,'0'0'64'0,"0"0"-36"16,0 0 75-16,0 0-30 16,22-75-31-16,-11 60 22 15,-1 2-39-15,3 4-8 16,1 3 3-16,-2 1-17 16,1 5 13-16,-1 0-16 15,2 0 0-15,-2 0-2 16,-1 5 5-16,-5 5-5 0,0 3 2 15,-4 0 0-15,-1-3-5 16,-1-2 5-16,0-2 0 16,0-3 7-16,2-3-7 15,2 0-3-15,5 0-6 16,5-14 9-16,3-6-11 16,2 1 3-16,-2 4-2 15,-5 6 3-15,-4 4 10 16,-2 5-6-16,-3 0-3 15,0 0 6-15,0 2-3 16,1 4 3-16,1 3 0 0,5 1 5 16,1-1 6-16,1-3-11 15,11 0 0-15,3-3 2 16,5-3-3-16,2 0 1 16,-2-3-58-16,1-9-78 15,-7-2-92-15,0-1-50 16,-8 2 133-16</inkml:trace>
  <inkml:trace contextRef="#ctx0" brushRef="#br0" timeOffset="47721.544">18652 1023 49 0,'0'0'168'0,"0"0"-41"16,0 0 16-16,0 0-47 15,0 0-28-15,7 72-45 16,-4-48 0-16,-3 0-23 0,0-2-327 16</inkml:trace>
  <inkml:trace contextRef="#ctx0" brushRef="#br0" timeOffset="48681.6492">12644 2839 482 0,'0'0'164'15,"0"0"-61"-15,0 0-95 16,0 0 38-16,0 0 41 15,0 0-36-15,6-23 14 16,-3 23-65-16,2 11 1 16,4 14 0-16,0 4 4 15,1 4-2-15,3 1 25 16,0-4-24-16,1-4 20 0,0-7-24 16,2-4 0-1,1-5 10-15,0-8-10 0,0-2 0 16,2 0 9-16,1-19-2 15,-2-6 2-15,-2 2-9 16,-4 0 0-16,-6 8 11 16,-4 9-11-16,-2 4 0 15,0 2-3-15,0 0-8 16,0 9 6-16,7 5 4 16,-1-1 1-16,2-2-3 15,8-3 3-15,-2-5 0 16,6-3 1-16,4 0 5 15,1-6 3-15,5-13-9 16,1-3-15-16,-2-5-5 0,-5 1-195 16,-10 6-117-16</inkml:trace>
  <inkml:trace contextRef="#ctx0" brushRef="#br0" timeOffset="49320.0837">13165 3017 252 0,'0'0'48'16,"0"0"87"-16,0 0-36 16,0 0 15-16,0 0-26 15,83-36-57-15,-66 18 7 16,-1-1-24-16,-5-1-12 16,1 1 37-16,-8 3-28 15,-2 4-2-15,-1 3 17 16,-1 4-14-16,0 4 30 0,0 1-42 15,0 0 1-15,0 2-8 16,-9 9 7-16,-1 6 0 16,2 2-5-16,2 1 13 15,3-3-17-15,3 2 9 16,0-3 0-16,0-5-9 16,5-1 9-16,7-5 0 15,6-5-2-15,1 0 7 16,1 0 2-16,0-6-7 15,1-8 0-15,-4 2 5 0,-1-2-1 16,1-1-4-16,-4-2 5 16,0-2 0-16,-1 2-2 15,2 0-3 1,-5-2 0-16,-2 4 7 0,0 1-5 16,-4 3-2-16,-1 5 6 15,-2 3-3-15,0 3 30 16,0 0-33-16,0 0-7 15,-2 13-2-15,-8 6 9 16,1 3 0-16,3 2-2 16,3-4 4-16,3-2-11 15,0-2 9-15,0-3 0 16,0-5-3-16,3-1 3 16,5-4 0-16,5-3-3 15,2 0 13-15,3 0-4 0,1-5-6 16,1-4 0-16,-3-2 2 15,-5 1 1-15,-1 0-6 16,-4-1-1-16,-4 3-43 16,-1-1-32-16,-2 0-126 15,0-1-334-15</inkml:trace>
  <inkml:trace contextRef="#ctx0" brushRef="#br0" timeOffset="50062.7358">13672 2884 294 0,'0'0'380'0,"0"0"-352"16,0 0-21-16,0 0 29 15,0 0-1-15,-44 76-30 16,44-66 23-16,0-3-25 15,0-3-3-15,10-4 0 16,-1 0 2-16,1-1 43 16,2-12-42-16,-3-4-3 15,0-2 27-15,-2 0-27 16,-4 4 7-16,-1 3 24 16,-1 5-16-16,-1 6 44 0,0 1-59 15,0 0 1 1,0 7-9-16,0 16 0 0,0 4 8 15,0 4 0-15,0-1 1 16,0-2 5-16,0-1-6 16,-1-10 0-16,1-3-4 15,-2-4 6-15,2-5-2 16,0-5 0-16,0 0-10 16,0-7-13-16,12-15-12 15,3-8-56-15,2-4 59 16,-3-4-22-16,2 7 45 15,0 2 9-15,-3 4 0 0,1 8-3 16,-2 3 3-16,-2 1 0 16,-1 2 11-16,2 1-3 15,-4-2 2-15,1 0 9 16,2-2-2-16,0 1-11 16,-1-2-2-16,-1 1 1 15,-2-2 16-15,-3 2-20 16,-2 3 22-16,1 4 2 15,-2 4 5-15,0 3 25 16,0 0-55-16,0 4-11 16,-2 15 2-16,-5 7 9 15,1 3 0-15,1-3-8 16,5-1 16-16,0-6-14 16,0-5 6-16,5-4 0 15,2-7-1-15,-2-3-9 0,2 0 6 16,4 0 1-16,2-3 6 15,1-6-10-15,2 1 4 16,-1 7-41-16,3 1-21 16,1 0-70-16,-2 0-223 15</inkml:trace>
  <inkml:trace contextRef="#ctx0" brushRef="#br0" timeOffset="50630.9515">14554 2931 470 0,'0'0'138'0,"0"0"-82"16,0 0-3-16,0 0 43 15,0 0-35-15,0 0 35 16,15-14-59-16,-10 5-24 16,3-2 23-16,1-5-34 0,3-1 18 15,-3-5-20 1,0 0 0-16,-3 1 10 0,2 4-10 15,-5 4 0-15,-1 8 3 16,-2 4-1-16,0 1-4 16,0 0-9-16,0 4-48 15,0 14 52-15,-3 3 0 16,-7 3 7-16,8-2 0 16,1-5 6-16,1-2-11 15,0-5 5-15,0-4 0 16,10-4-5-16,5-2 5 15,3 0 0-15,2-4 5 0,0-6-3 16,1-4-2-16,-3 8 0 16,1 2 2-16,-3 4-9 15,1 0 7-15,-3 0-1 16,2 6-5-16,-4 1 6 16,1 0-8-16,-4-3-74 15,-1-4-51-15,-2 0-32 16,-6-8-206-16</inkml:trace>
  <inkml:trace contextRef="#ctx0" brushRef="#br0" timeOffset="50766.3065">14671 2660 660 0,'0'0'62'0,"0"0"-42"15,0 0-8-15,0 0-22 0,0 0 10 16,0 0-17-16,72-2-127 15</inkml:trace>
  <inkml:trace contextRef="#ctx0" brushRef="#br0" timeOffset="51762.8892">15335 2475 547 0,'0'0'211'16,"0"0"-202"-16,0 0-14 16,0 0 10-16,0 0-5 15,3 98 34-15,-3-54-23 16,0-1 30-16,0 1-26 16,0-4 1-16,-4-5 33 15,0-8-39-15,3-8-10 16,0-9 5-16,1-6-2 0,0-4 6 15,0-1 1-15,0-19 12 16,1-9 10-16,10-5-32 16,1 2 0-16,4 3 4 15,1 8 0-15,2 6-8 16,0 8 4-16,-4 2 0 16,3 5-13-16,-1 0 13 15,0 9-2-15,-3 7-3 16,-4 2 10-16,-7 2-9 15,-3-2 4-15,0-1 0 0,-16 1 1 16,-5-3-1 0,1-4 0-16,3-3 8 0,5-5-7 15,9-3-1-15,3 0-10 16,0-6-41-16,0-11 9 16,9-2-55-16,10 5 61 15,1 3 32-15,0 5-3 16,-2 3-1-16,-3 3 4 15,0 0 4-15,0 0-4 16,4 3 5-16,2-2-1 16,1-1 19-16,4 0-15 15,-1 0 7-15,-1-8-9 16,0-6-1-16,0-4 24 0,0-6-25 16,-1-1 0-1,-3-3 5-15,1-3 0 0,-3-1-6 16,-6-1 1-1,1 3 0-15,-5 4 2 0,-2 7-2 16,-5 8 0-16,-1 6 8 16,0 5 0-16,0 0 5 15,0 0-13-15,0 3 0 16,0 14-14-16,0 7 14 16,-1 2 0-16,-1 1-5 15,2 2 12-15,0-2-11 16,0-1 4-16,0-2 0 15,0-4 0-15,5-3 0 16,5 0 0-16,1-6-6 0,0-3 12 16,0-3-5-16,2-4-1 15,1-1 0-15,2 0 12 16,1-4-12-16,0-10 0 16,1-3 8-16,-3 0-6 15,0-1-2-15,-8 4-49 16,-2-1-69-16,-5 1-93 15</inkml:trace>
  <inkml:trace contextRef="#ctx0" brushRef="#br0" timeOffset="51959.8113">15818 2495 452 0,'0'0'186'15,"0"0"-127"-15,0 0-37 16,0 0 9-16,0 0-16 16,0 0-15-16,18 18 0 15,8-17-9-15,4-1-30 16,-1 0-229-16</inkml:trace>
  <inkml:trace contextRef="#ctx0" brushRef="#br0" timeOffset="52545.3391">16018 2667 410 0,'0'0'167'0,"0"0"-56"16,0 0-44-16,0 0 20 15,0 0-30-15,0 0 0 16,43-57-31-16,-26 35-15 16,1-1 39-16,-3-10-31 15,0-6 2-15,-5-2-7 16,1-5-5-16,-1 0 0 16,-2 2-9-16,-2-3 0 15,0 5 4-15,-3 6-2 16,-1 8-2-16,0 11 4 15,-2 6 5-15,0 7 5 16,0 4-14-16,0 0-14 0,0 2 2 16,-7 20 5-16,-5 10 7 15,-1 3-6-15,0 4 14 16,6 0-4-16,4-1-4 16,3 0 0-16,0-8-3 15,0 1 3-15,6-9 0 16,6-6-1-16,2-7-23 15,3-7 7-15,2-2-82 16,-2-7-118-16,-10-13-427 16</inkml:trace>
  <inkml:trace contextRef="#ctx0" brushRef="#br0" timeOffset="52696.6497">16103 2392 688 0,'0'0'22'0,"0"0"-20"16,0 0 18-16,0 0-20 16,107 2-5-16,-73-2-69 15,0 0-253-15</inkml:trace>
  <inkml:trace contextRef="#ctx0" brushRef="#br0" timeOffset="53129.2748">16412 2369 505 0,'0'0'295'0,"0"0"-216"16,0 0 21-16,0 0-5 0,0 0-66 15,0 0 5-15,0 8-34 16,0 17 0-16,-1 7 13 16,-4 1-10-16,4-2 18 15,1-2-21-15,0-8 2 16,0-5 12-16,0-4-14 15,0-7 1-15,9-5 1 16,4 0-1-16,2-8-1 16,3-14 0-16,-3-6 4 15,0 0-14-15,-6 5-7 16,-3 7 17-16,-3 11-6 16,-2 5 6-16,-1 0-16 15,0 5-12-15,0 12 28 0,0-1-15 16,0-2 15-16,2-3 0 15,8-3 3-15,0-5 0 16,7-3-3-16,4 0 0 16,3-2 4-16,2-15 7 15,1-5-11-15,-3-4-18 16,-4 1-19-16,-6 6-85 16,-6 7 19-16,-7 9 3 15,-1 3-88-15,0 5-54 16,-1 14 20-16</inkml:trace>
  <inkml:trace contextRef="#ctx0" brushRef="#br0" timeOffset="53473.3829">16676 2528 43 0,'0'0'139'0,"0"0"-41"16,0 0-4-16,0 0-15 15,0 0-19-15,0 0 4 16,24 65 15-16,-8-65-20 16,4-9-19-16,3-8-31 15,-3-3 25-15,1-2-22 16,-6 0 2-16,-5 3 16 15,-2 2 18-15,-7 5 14 16,1 5-7-16,-2 4-42 16,0 1 31-16,0 2-44 15,0 0-4-15,0 0-4 16,0 9 9-16,0 3-1 16,0-3 0-16,6-1 2 15,1-3-7-15,2-5 5 0,2 0-16 16,0 0 14-16,0 0-14 15,-4-7 3-15,-2 0 8 16,-2 2 10-16,-3 2-5 16,0 3 0-16,2 0-5 15,3 0 1-15,1 9-5 16,6 6-14-16,6-2-130 16,7 0-155-16</inkml:trace>
  <inkml:trace contextRef="#ctx0" brushRef="#br0" timeOffset="54184.7779">17662 2549 684 0,'0'0'96'16,"0"0"-96"-16,0 0 3 15,0 0-3-15,-84 53 50 16,73-36-40-16,8-2-9 0,3-1 9 16,0 1-4-16,14-1-6 15,6 1 0-15,1 0 2 16,-1 5 17-16,-3 2-19 16,-9 0 0-16,-7 3-7 15,-1-5 14-15,-4 2-4 16,-17-5 4-16,-2-3-5 15,1-3 40-15,5-7-41 16,6-3 4-16,6-1-4 16,5 0 3-16,0-7-4 15,3-8-11-15,16 1 3 16,7 3-1-16,-4 3 9 16,4 5-6-16,-4 3 3 15,0 0-3-15,-1 0 4 16,0 0-1-16,0 0 3 0,-3 3-5 15,-1-3 10-15,-1 0-5 16,2 0 3-16,4 0-3 16,1-17-92-16,0-8-717 15</inkml:trace>
  <inkml:trace contextRef="#ctx0" brushRef="#br0" timeOffset="54351.9124">18023 2885 738 0,'0'0'216'0,"0"0"-183"15,0 0 23-15,0 0-54 16,0 0-4-16,0 0-78 16,27-55-182-16</inkml:trace>
  <inkml:trace contextRef="#ctx0" brushRef="#br0" timeOffset="54673.2822">18235 2884 826 0,'0'0'54'0,"0"0"-7"0,0 0 60 16,43-102-81-1,-17 66-14-15,2-4 29 0,-3 4-24 16,-2 1 9-16,-11 6-26 16,-4 8 1-16,-5 7 46 15,-3 10-47-15,0 2 10 16,0 2-10-16,0 6-18 16,-3 18 15-16,-7 8 2 15,1 6 2-15,6 1 1 16,3-1-2-16,0-4-4 15,8-4 3-15,6-6-42 16,3-5-21-16,2-12-114 0,-3-7-158 16</inkml:trace>
  <inkml:trace contextRef="#ctx0" brushRef="#br0" timeOffset="54807.2601">18429 2735 672 0,'0'0'30'16,"0"0"-30"-16,0 0-29 16,0 0-62-16,0 0-491 15</inkml:trace>
  <inkml:trace contextRef="#ctx0" brushRef="#br0" timeOffset="55385.0121">18915 2769 684 0,'0'0'137'16,"0"0"-129"-16,0 0 11 15,0 0-6-15,0 0-3 16,0 0 20-16,64-31-28 16,-43 16-2-16,-2-2 15 15,-6-4-12-15,-8-1 12 16,-5 2-15-16,0 3-6 0,0 5-9 16,0 4 15-1,-2 5 0-15,0 3 10 0,2 0-10 16,0 0 0-16,0 0-16 15,2 2 15-15,12 10-19 16,4 1 21-16,-1 3-1 16,-1 3 2-16,-4 0 6 15,-4 2-8-15,-5-2 0 16,-3 3 0-16,0 1 27 16,-11-3-21-16,-4 0-2 15,0-4 3-15,8-2-7 16,7-4-89-16,0-10-226 15</inkml:trace>
  <inkml:trace contextRef="#ctx0" brushRef="#br0" timeOffset="56158.017">19686 2665 526 0,'0'0'0'16,"0"0"-21"-16,0 0 10 16,0 0 22-16,0 0-7 15,0 0-2-15,15 79 15 16,-12-71 43-16,-3-5 2 15,0 1 22-15,0-4 20 16,0 0 18-16,0 0 12 16,0 0-75-16,0 0-21 15,1-16 6-15,2-6-37 16,5-7-7-16,3-6 0 16,2-3 8-16,0-2-10 15,1 8 2-15,-4 8 0 0,-1 10-1 16,-4 8 1-16,2 6-9 15,-3 0 7-15,4 14-15 16,-1 11 7-16,2 4 5 16,-3-1 5-16,0-4 1 15,0-7-1-15,0-4 0 16,2-6-2-16,-1-4 5 16,2-3-1-16,4 0-2 15,4-17 0-15,4-10-6 16,-2-7 6-16,-1-4-18 15,-6-3-38-15,1 4-91 16,-5 10-127-16</inkml:trace>
  <inkml:trace contextRef="#ctx0" brushRef="#br0" timeOffset="56473.4331">20079 2733 603 0,'0'0'41'15,"0"0"-37"-15,0 0-8 16,0 0 8-16,0 0 54 16,0 0 12-16,80 22-41 15,-43-37 19-15,-4-4-47 16,-9 2 1-16,-12-2 14 0,-9 1-5 15,-3 2 63-15,-6-1-35 16,-19 4-26-16,-5 4 19 16,-2 4-22-16,1 5-9 15,6 0-1-15,8 5-22 16,4 12-5-16,8 0-122 16,5 0-145-16</inkml:trace>
  <inkml:trace contextRef="#ctx0" brushRef="#br0" timeOffset="58707.2076">20911 2495 394 0,'0'0'73'16,"0"0"37"-16,0 0 52 15,0 0-56-15,0 0 17 16,0 0-47-16,0-64-18 16,-12 63-42-16,-4 1-5 15,-5 0 5-15,0 11-16 16,-5 15 0-16,1 5-5 15,7 2 7-15,3 0-4 0,12-5-1 16,3 0 3-16,0-5 0 16,13-6 0-16,10-3 0 15,8-8-1 1,6-4 8-16,1-2-5 0,1 0-2 16,-6-9 2-16,-5-6-1 15,-6 1-1-15,-5 0 0 16,-6 1 0-16,-5 6 7 15,-3 3-8-15,-1 3 1 16,-2 1 0-16,0 0-8 16,0 0 8-16,0 0-17 15,0 7 14-15,0 7-2 16,-3 0 5-16,1 1 0 16,2-2 1-16,0-4-3 15,0 1 2-15,5-5 0 0,10-3-4 16,4-2 10-1,8 0-11-15,3-10 5 0,0-7 0 16,-5-2 8-16,-6 2-8 16,-8 3-4-16,-2 3-3 15,-6 3 14-15,-3 3-3 16,0 4-4-16,0 1 0 16,0 0-12-16,0 0 12 15,-9 9-1-15,0 7-7 16,-1 4 16-16,2 3-13 15,2 2 5-15,-1 0 0 16,-1 0 0-16,1 2 0 0,-2-5 0 16,0-4-5-16,2-4 17 15,2-5-12-15,2-4 0 16,3-5 0-16,0 0-15 16,0-5 3-16,3-14-50 15,13-7-60-15,0-4 31 16,6 1-27-16,0 4-62 15,-2 6 49-15,2 5 47 16,-1 5 33-16,-5 3 51 16,0 2 0-16,-2 0 0 15,-2-1 26-15,1 0 43 16,5-5 41-16,2 0-7 16,3-2-46-16,3-2 2 15,-3 1-2-15,0 1-41 16,-5 0-7-16,0 0 1 0,-4 2-10 15,1-1 14-15,-2 2-11 16,-3 0-3-16,-1 1 13 16,-2 1-11-16,-4 1 8 15,0 2 3-15,-3 0 10 16,0 4 46-16,0 0-41 16,-7 0-24-16,-12 0-4 15,-4 11 8-15,-2 6-11 16,-1 2 3-16,3 2 0 15,2 3-12-15,7-2 14 16,5 0-2-16,8-2 0 16,1 0 0-16,0-3-1 0,13-2-11 15,8-3 12-15,4-5 5 16,4-4-5-16,-1-3 0 16,5 0-1-16,1 0 3 15,-3-13-4-15,1-6-20 16,-4-3 4-16,0-4 0 15,-3-3 8-15,-3 0 10 16,-1-4 2-16,-2-3 0 16,-1 1 7-16,-2 3 18 15,-2 8-16-15,-2 5 58 16,-2 3-66-16,-2 5 11 16,-2 4 13-16,-2 4-26 15,-1 1 18-15,-3 2-19 0,0 0 7 16,0 0-21-16,0 8-3 15,0 12 17-15,0 5 0 16,0 7 4-16,-6 0-1 16,-1 0-3-16,2-2 0 15,3-5 0-15,2-3 0 16,0-5-2-16,10-4 1 16,10-7 1-16,6-2 1 15,-2-4-1-15,6 0 0 16,-3-5 0-16,-1-9 0 15,-3-3 0-15,-3 0-5 16,-5 0 13-16,-4 2-10 0,-4 3 2 16,-5 3 0-16,-2 6-1 15,0 3 1-15,0 0-19 16,0 3 15-16,-9 13 4 16,-2 4-7-16,1 2 7 15,5 0 0-15,1-1-14 16,4-4 5-16,0-5-37 15,0-3 20-15,13-5 5 16,2-4 16-16,5 0-1 16,-1-3 6-16,1-11-6 15,-1-3 6-15,0-1 0 16,-2-3-1-16,-4 5 4 16,-2 3-3-16,-8 3 0 15,1 8 0-15,-4 2 12 16,0 0-10-16,0 0 1 0,0 1 4 15,0 10-5-15,-1 3-3 16,1 1 1-16,0 1 0 16,0-1 10-16,4 0-10 15,17-3-21-15,9-3-4 16,12-4-228-16</inkml:trace>
  <inkml:trace contextRef="#ctx0" brushRef="#br0" timeOffset="59457.5962">22775 2687 498 0,'0'0'62'0,"0"0"-47"16,0 0 24-16,0 0-4 16,94-73 22-16,-73 49-45 15,-3-1 20-15,-2-1 2 16,-7-1-9-16,-4 7-4 15,-4 3-11-15,-1 6-7 16,0 3 57-16,-3 7-54 0,-9 1-3 16,-2 0-3-16,1 14 4 15,2 6-13-15,3 3 9 16,4-1 0-16,2 0-14 16,2-2 14-16,0-3 0 15,15-3 0-15,8-4 0 16,3-6-7-16,3-4-2 15,2 0 2-15,0-4-7 16,-1-12-5-16,-6-1-9 16,-2-3 20-16,-7-2 8 15,-6-3-6-15,-1 3 6 16,-5-1 0-16,-2 3 10 16,-1 5-9-16,0 4 20 15,0 5 8-15,0 5-21 16,0 1 10-16,0 0-18 0,2 9-5 15,5 11-9-15,1 4 14 16,5 0 0-16,-1-2 0 16,3-1 6-16,-2-5-16 15,-1-6 8-15,-2-4-94 16,-3-6-130-16</inkml:trace>
  <inkml:trace contextRef="#ctx0" brushRef="#br0" timeOffset="59633.3552">23106 2367 535 0,'0'0'261'16,"0"0"-253"-16,0 0-7 16,0 0-2-16,0 0 0 15,0 0-14-15,39 44-43 16,-15-32-307-16</inkml:trace>
  <inkml:trace contextRef="#ctx0" brushRef="#br0" timeOffset="61131.0053">20260 3244 339 0,'0'0'205'0,"0"0"-127"16,0 0 41-16,0 0 11 16,0 0 13-16,0 0-114 15,2-48 19-15,-14 47-37 16,-3 1-8-16,-11 0-1 15,-1 0 5-15,-3 3 8 0,0 6-15 16,9 3 0-16,3 4-12 16,7 3 12-16,8 4-3 15,3 5 1-15,6 0 2 16,24 0 6-16,14-2-6 16,9-4 0-16,7-4-12 15,-3-3 12-15,-9-4-4 16,-12-8-14-16,-8-3-2 15,-11 0 7-15,-7 0 3 16,-8-5 8-16,-2-7-16 16,0 0 18-16,-6-2-25 15,-9 2 20-15,2 0 5 16,3 3 4-16,4-1-4 16,6 1 0-16,0-2-9 15,10 2 9-15,14-1-45 0,6 2 9 16,1 2-13-16,0 2 44 15,-1 3-29-15,-3 1 22 16,-5 0 0-16,-7 0 11 16,-6 0-2-16,-3 9 0 15,-6 1-22-15,0 3 18 16,-7 1-1-16,-7 2 8 16,0-2 19-16,3 1-16 15,3-2 12-15,7 1-15 16,1-5 11-16,0 1-10 15,4-3-1-15,12-4 0 16,5-3 7-16,7 0-4 0,-2 0-3 16,1-6 0-16,-1-5 7 15,-7-1-11-15,-1 1 4 16,-6-3 0-16,-3 4 3 16,-3-1-1-16,-3 5-2 15,-2 0 0-15,1 1 4 16,-2 5 1-16,0 0-5 15,0 0 0-15,0 0-1 16,0 0-9-16,0 4 10 16,0 6 0-16,-2 5 2 15,1-1-1-15,-2 1-1 16,3-1 0-16,0 0-3 16,0-3 3-16,0 0 0 0,7-2-3 15,5-5 6 1,3-1-3-16,2-3 0 0,4 0 0 15,-1-3 11-15,-2-9-8 16,2-1-3-16,-4-1 0 16,-3-1 1-16,0 1-1 15,-3 3 0-15,-3 2 0 16,-2 3 0-16,-1-1 5 16,-2 1-5-16,1 2 0 15,2-1 3-15,0 0-6 16,4 2 3-16,2 0-11 15,2 0 3-15,1 2-15 16,0 1-18-16,-2 0 1 16,-3 0 7-16,0 0 24 0,-6 0 0 15,-3 0 9-15,0 0-11 16,0 0 3-16,0 0 7 16,0 0-6-16,0 0 7 15,-4 0-3-15,0 0-47 16,-1 0-174-16</inkml:trace>
  <inkml:trace contextRef="#ctx0" brushRef="#br0" timeOffset="61897.9071">21192 3355 168 0,'0'0'271'16,"0"0"-223"-16,0 0-1 15,0 0-9-15,0 0 33 16,0 0-15-16,-77-8-14 16,63 9 33-16,1 6-73 15,3 2 22-15,1 2-15 16,-1 2-4-16,3 2 2 0,1-1-7 15,2 0 0-15,2 0 16 16,1-3-16-16,1-1 0 16,0-1 14-16,0 0-9 15,0-2 6-15,7-2-11 16,4-1 3-16,4-4 21 16,-2 0-23-16,2 0 8 15,0 0 11-15,-3 0-18 16,0-4 12-16,-5 0-14 15,-2 0 2-15,0 1 0 0,0-1-2 16,-3-1 0 0,2 2 5-16,-2-2-1 0,1 0-8 15,-2 1-12-15,-1 1-13 16,2 3 18-16,-2 0-41 16,0 0-1-16,0 0 8 15,0 0-46-15,1 0-37 16,-1 0-2-16,0 0-27 15,0 0-122-15</inkml:trace>
  <inkml:trace contextRef="#ctx0" brushRef="#br0" timeOffset="63740.7495">21143 3360 200 0,'0'0'185'16,"0"0"-24"-16,0 0-90 15,0 0 6-15,0 0-44 16,0 0 18-16,-83 17-31 16,69-2-13-16,0 1 27 15,8-1-26-15,1-1 2 16,5 0-1-16,0-2-3 0,0-5-6 15,8-2 3 1,9-5-3-16,2 0 60 0,4 0-52 16,1-13 7-16,-3-3-3 15,-1 0-10-15,-4-4 1 16,-6 4-3-16,-4-3-1 16,-4 5-14-16,-1 3 3 15,-1 5 11-15,0 5-3 16,0 1-7-16,0 0 10 15,-1 5-30-15,-7 11 29 16,1 1-13-16,2 2 15 16,5-2-2-16,0-1-7 15,0-4 18-15,9-4-14 16,7-5 5-16,3-3 0 16,1 0 5-16,3-5-4 15,1-12-1-15,-5-3 0 16,0-2 2-16,-4-6 15 0,2-1-17 15,-5-2 0 1,1-2 0-16,-2 0 13 0,-4 4-8 16,-1 3 14-16,1 6-3 15,-4 6 22-15,-1 7-37 16,-2 4-1-16,0 3 18 16,0 0-18-16,0 0-13 15,0 9 6-15,-9 11 7 16,-4 4 4-16,0 3-4 15,3 0 0-15,4 1 1 0,2-1-1 16,4-5 0 0,0-2 0-16,0-6 2 0,19-4-10 15,2-6 8-15,9-4 0 16,4 0 6-16,2-4 1 16,-6-11-7-16,-10 4 0 15,-5 1-8-15,-9 4-4 16,-2 5 12-16,-4 1-7 15,0 0-5-15,0 6-50 16,-4 7 62-16,-3-1-1 16,1 0 1-16,5-2-2 15,1-3 2-15,0-2 0 0,7-2-6 16,11-1 12 0,6-2-6-16,3 0 0 15,-1-5-9-15,0-4 8 0,-8-4-45 16,-5 3 16-16,-8 0 19 15,-1 4 8-15,-4-1 3 16,0 6 3-16,0 1 0 16,-10 0-1-16,-4 2 8 15,2 10-10-15,2 1 21 16,4-1-19-16,6 0-2 16,0-1 0-16,0-3 7 15,5-3-7-15,8-4 0 16,5-1 0-16,3 0 23 15,0-11-18-15,4-6-1 16,-4-3-1-16,-3 0 5 0,-5-2 2 16,-1 2-10-16,-4 3 0 15,-4 6 14-15,-1 6-14 16,-1 2-1-16,-2 3 0 16,0 0-47-16,0 0-88 15,0 0-255-15</inkml:trace>
  <inkml:trace contextRef="#ctx0" brushRef="#br0" timeOffset="63884.8545">21727 3238 1033 0,'0'0'36'0,"0"0"-36"0,0 0-141 16,0 0-373-16</inkml:trace>
  <inkml:trace contextRef="#ctx0" brushRef="#br0" timeOffset="77085.0898">768 6815 186 0,'0'0'119'0,"0"0"-103"16,0 0 13-16,0 0-16 15,0 0 57-15,0 0-2 16,0 0-44-16,0 0 10 0,0 0-33 16,2 2 0-16,4-2 23 15,3 0-17-15,6 0 17 16,1 0 8-16,8 0-21 15,0-3 23-15,4-4-34 16,-1 2 0-16,-2-1 4 16,-2 0-4-16,-2 2-2 15,-2 0-34-15,-2 1-88 16,-6 1-118-16</inkml:trace>
  <inkml:trace contextRef="#ctx0" brushRef="#br0" timeOffset="79706.0209">6275 14550 495 0,'0'0'101'16,"0"0"-83"-16,0 0-10 15,0 0 18-15,0 0 3 16,0 0 38-16,0 0-53 0,0-4-5 15,0 4 32-15,0 0-41 16,5 0 0-16,7 0-3 16,4 0 11-16,1 0-5 15,9 8-3-15,1-1 0 16,4-1 3-16,5 2 3 16,6-1-6-16,6 2 0 15,4-1 2-15,3 0 6 16,4-2-8-16,-6-1 0 15,-2 2-2-15,-9-2 2 16,-3 1-3-16,-8 1-13 16,-7-2-23-16,-7 1 20 0,-6-1-87 15,0 3-17 1,-6-4-61-16</inkml:trace>
  <inkml:trace contextRef="#ctx0" brushRef="#br0" timeOffset="402008.1533">1917 9099 520 0,'0'0'102'0,"0"0"-99"15,0 0 22-15,0 0 25 16,0 0 36-16,0 0-47 0,0 0-39 16,21-34 0-16,-2 22 9 15,2 2-9-15,-3 3 0 16,-3 5 6-16,-3 2-2 16,-3 0-8-16,4 0 3 15,-4 9 1-15,0 8-11 16,0 5 11-16,-6 3 0 15,-3 2 1-15,0 1 10 16,0 0-6-16,-9 0-5 16,-3-5 2-16,2-3 12 15,-2-7-14-15,8-4 0 16,2-6-4-16,2 1-2 16,0-4 3-16,0 0 1 0,0 0 2 15,0 0-15-15,0 0 15 16,0 0 0-16,0 0 0 15,0 0-3-15,2 6 3 16,11 5 0-16,0 1 1 16,2 2 35-16,2 0-28 15,-1-1 15-15,-1-3-3 16,0 1-17-16,-2-4 10 16,0-3-13-16,-2 1 0 15,1-5-7-15,3 0-49 16,-3 0-147-16,1-16-338 15</inkml:trace>
  <inkml:trace contextRef="#ctx0" brushRef="#br0" timeOffset="402273.8342">2376 9316 247 0,'0'0'261'15,"0"0"-208"-15,0 0-47 16,0 0 10-16,0 0 74 16,0 0-57-16,12 35 19 15,-9-13 14-15,-3 5-36 0,0 1 16 16,0-1-28-16,-9 0-16 16,-5-1 26-16,-4-2-27 15,4-2-1-15,1-6 0 16,2-5-42-16,4-9-143 15,1-2-153-15</inkml:trace>
  <inkml:trace contextRef="#ctx0" brushRef="#br0" timeOffset="403779.2434">2791 8925 407 0,'0'0'139'16,"0"0"-99"-16,0 0 31 15,0 0 26-15,0 0 23 16,0 0-54-16,0 0-38 16,-10 0 23-16,10 0-46 15,0 0 6-15,0 0-1 16,3 0 4-16,8 0-17 16,1 0 3-16,6 0 0 15,-2 0 0-15,1 0 3 0,1 0-3 16,-3 3 0-1,-5 5 1-15,-2 3-6 0,-6-1-4 16,-2 5 9-16,0-1-5 16,0 0 5-16,0-2 0 15,-5-2-3-15,2-3 10 16,3-2-8-16,0 0 1 16,0-4-3-16,0 1-11 15,0 2 14-15,0-1-2 16,6 4-5-16,4-1 14 15,-1 1-10-15,0 2 3 16,3 2 0-16,-3-1-1 16,0 2 1-16,-1 3 0 15,-3-3-4-15,-3 1 12 0,-2 0-11 16,0-1 3 0,0 1 0-16,-2-3-7 0,-6-1 9 15,3-2-2-15,2-4 4 16,3-3-4-16,0 0-57 15,0 0-147-15,15-17-226 16</inkml:trace>
  <inkml:trace contextRef="#ctx0" brushRef="#br0" timeOffset="404027.7901">3210 9207 456 0,'0'0'30'0,"0"0"-7"16,0 0-7-16,0 0 91 16,0 0-46-16,0 0 0 15,6 79-12-15,-6-49-6 16,0 0-29-16,-3 1 31 16,-9-3-42-16,0-2 4 15,-1-4 5-15,4-6-8 16,5-6-8-16,4-5-101 15,0-5-188-15,10-10-177 16</inkml:trace>
  <inkml:trace contextRef="#ctx0" brushRef="#br0" timeOffset="404604.8366">3559 8886 416 0,'0'0'84'15,"0"0"3"-15,0 0-16 16,0 0 32-16,0 0-68 15,0 0 2-15,-10 4-31 0,10 12-5 16,0 5 45-16,-2-1-24 16,2 2 0-16,0-4-19 15,0-3 13-15,2-3-8 16,4-4-7-16,7-2-1 16,-1-3 10-16,2-3-7 15,9 0 9-15,-3-7-10 16,1-9-1-16,-6 0 21 15,-1 0-22-15,-6 1 4 16,-3 3 2-16,-2 2-5 0,-3 3 11 16,0 2-12-1,0 1 1-15,0 3 40 0,0-1-41 16,0 2 11-16,0 0 4 16,0 0-9-16,2 0-12 15,0 0 4-15,1 3-10 16,2 11-1-16,2 8 8 15,-1 2 5-15,0 1 7 16,-2 1-7-16,-1-1 7 16,-3-4-7-16,3-2 6 15,-3-1 0-15,3-3-6 16,0 0-38-16,2-5-60 16,2-7-174-16,5-3-165 15</inkml:trace>
  <inkml:trace contextRef="#ctx0" brushRef="#br0" timeOffset="404852.7085">4001 9131 475 0,'0'0'110'0,"0"0"-106"15,0 0 3-15,0 0 128 16,0 0-69-16,0 0-17 15,0 70 8-15,0-47-29 16,0 2-3-16,-3 2-14 16,-6 2-4-16,-6 0 13 0,1-2-20 15,-1-5 0-15,5-3-2 16,4-5-48-16,3-5-120 16,3-9-214-16</inkml:trace>
  <inkml:trace contextRef="#ctx0" brushRef="#br0" timeOffset="406268.3347">4517 8898 344 0,'0'0'129'0,"0"0"-100"15,0 0 39-15,0 0 39 0,0 0-29 16,0 0-30-16,-21-20 21 16,12 20-26-16,0 0-17 15,1 0 3-15,-3 12-28 16,-3 6 21-16,-2 6-21 15,4 8 3-15,-3 4 17 16,3 3-18-16,0 2 3 16,7-2-6-16,3-1 10 15,2-5-9-15,0-5-1 16,7-8 0-16,8-7-7 16,3-6 12-16,0-5-5 15,4-2 0-15,-1 0-18 16,-1-11 15-16,-4-3-34 15,-6-3 5-15,-5 5 26 16,-1 2 8-16,-4 3-2 0,0 4 0 16,0 2 2-16,-7 1-17 15,-5 0 15-15,-4 0 0 16,-1 3-5-16,4 3 4 16,5-1 1-16,5 0 0 15,2-1-7-15,1 1-8 16,0 0-108-16,10-5-46 15,8 0-88-15</inkml:trace>
  <inkml:trace contextRef="#ctx0" brushRef="#br0" timeOffset="406533.2234">4836 9154 567 0,'0'0'57'0,"0"0"-56"16,0 0 23-16,0 0 9 15,0 0 23-15,0 0 2 16,3 47 1-16,-3-20-17 16,0 5-21-16,-13 1-4 15,-2 0 7-15,-3-3-20 16,1-4-3-16,3-6-1 15,3-4-19-15,9-11-133 0,2-5-204 16</inkml:trace>
  <inkml:trace contextRef="#ctx0" brushRef="#br0" timeOffset="407132.7798">5115 8844 302 0,'0'0'312'16,"0"0"-209"-16,0 0-44 15,0 0 43-15,0 0 3 16,0 0-46-16,-22 2-25 0,22-2-5 15,0 1-25 1,0-1 33-16,0 0-37 0,0 0 0 16,11 0 3-16,9-5 4 15,10-6-5-15,0 2-2 16,-2-2 0-16,1 5-2 16,-3 0 2-16,-2 1 0 15,-6 5 0-15,-3 0 0 16,-6 0-5-16,-5 0 4 15,-1 11-14-15,-2 5 3 16,-1 3 11-16,0 5 1 16,-1 1-4-16,-8 0 7 15,-1-2-3-15,-2 4 0 16,3-5 6-16,0 0 1 0,0-2-7 16,5-2 0-16,2-2-4 15,2-5-78-15,0-2-72 16,6-9-199-16</inkml:trace>
  <inkml:trace contextRef="#ctx0" brushRef="#br0" timeOffset="407372.9835">5528 9144 434 0,'0'0'129'0,"0"0"-126"16,0 0 28-16,0 0 69 16,0 0 14-16,-21 88-44 15,8-60-35-15,-4 2 2 16,1-1-37-16,1-5 3 16,6-4-20-16,6-11 3 15,3-9-138-15,7 0-174 16</inkml:trace>
  <inkml:trace contextRef="#ctx0" brushRef="#br0" timeOffset="407986.9316">5938 9024 556 0,'0'0'43'15,"0"0"25"-15,0 0 21 16,0 0-17-16,0 0 3 16,0 0-47-16,-46 61 3 15,40-42-15-15,6 0-13 16,0 1 12-16,0-1-15 0,12-5 0 15,0-1 6 1,6-8-6-16,-3-5 0 0,4 0-6 16,-4 0 15-16,-3-8-23 15,-5-7 14-15,-5-4-10 16,-2-1-8-16,0-2 18 16,-6-3-11-16,-10 0 8 15,-4 1 6-15,2-2 7 16,-1 2-10-16,3-1 0 15,6 3 12-15,2 0-11 16,3 2 5-16,5 1-6 16,0 2 6-16,0 3-6 15,8 2 0-15,6 3 0 16,0 2 3-16,2 3 9 0,-2 3-12 16,-1 1 0-16,1 0-5 15,-1 2 5-15,-3 10 0 16,1 3 6-16,-4 3-1 15,-1 4 0-15,-6 3-3 16,0 2 10-16,0-1-5 16,0 2 21-16,-7-3-18 15,-2-3-9-15,6-2 14 16,0-8-15-16,3-2-13 16,0-6-30-16,11-4-100 15,8 0-214-15</inkml:trace>
  <inkml:trace contextRef="#ctx0" brushRef="#br0" timeOffset="408244.4697">6331 9155 427 0,'0'0'135'0,"0"0"-132"15,0 0 15-15,0 0 103 16,0 0-30-16,0 0-4 16,-23 83-47-16,14-58-16 15,0 0 33-15,-1 3-55 0,-5 0 6 16,3-2-8-16,-1-2 0 16,0-4-22-16,2-6-107 15,5-6-217-15</inkml:trace>
  <inkml:trace contextRef="#ctx0" brushRef="#br0" timeOffset="409547.3131">7217 8792 129 0,'0'0'272'0,"0"0"-152"16,0 0-87-16,0 0 35 16,0 0 24-16,0 0-11 15,-57-36-46-15,42 36-4 16,-3 0 18-16,-1 9-48 16,5 4 16-16,2 6-17 15,1 0 8-15,3 3 3 16,6-2-8-16,2-1-3 15,0-3 8-15,0-6-2 16,10-5-7-16,3-5 1 16,3 0 0-16,5 0-6 15,-2-11 13-15,-2-6-7 16,-1 0 22-16,-5 0-22 0,-5-1 0 16,-2 5-4-16,-1 0 11 15,-2 5-13-15,-1 2 6 16,1 3 0-16,-1 3 3 15,0 0 3-15,0 0-6 16,4 0 0-16,-1 4-18 16,6 11 18-16,0 5 4 15,1 0 3-15,-2 5 18 16,-2 1-21-16,-3 2-1 16,0 1 13-16,-3-3-10 15,0 0 11-15,0-4-17 0,0-3 1 16,0-6-1-1,0-6 0-15,0-2-52 0,0-5-36 16,4 0-193 0,2-1-256-16</inkml:trace>
  <inkml:trace contextRef="#ctx0" brushRef="#br0" timeOffset="409786.9641">7512 9015 449 0,'0'0'43'15,"0"0"-11"-15,0 0 85 0,0 0-6 16,-6 79-21-16,-4-56-61 16,1 0 9-16,-2 1-38 15,2-4 4-15,3-5 5 16,3-6-9-16,3-4-36 15,0-5-110-15,9-6-87 16,9-19-239-16</inkml:trace>
  <inkml:trace contextRef="#ctx0" brushRef="#br0" timeOffset="410148.0633">7783 8711 458 0,'0'0'151'0,"0"0"-147"16,0 0 52-16,0 0 36 15,0 0-53-15,0 0-20 16,2 19 24-16,-2 5 24 16,0 7 2-16,0-2-25 15,0 1-30-15,0 0 21 16,0-1-28-16,0-2 16 0,0-5-23 16,0-4 1-16,0-4 4 15,3-5-5-15,7-5-24 16,8-4-38-16,10 0-76 15,5-16-214-15</inkml:trace>
  <inkml:trace contextRef="#ctx0" brushRef="#br0" timeOffset="410565.916">8296 8838 488 0,'0'0'72'0,"0"0"-23"16,0 0 81-16,0 0-14 16,0 0-23-16,0 0-44 15,-85 43-25-15,76-26 6 16,2 0-7-16,4 0-23 16,3-2 29-16,0-1-29 15,0-2 0-15,0-2-3 16,10-4 15-16,4-3-15 15,3-3 3-15,2 0 0 16,0 0-6-16,2-11 12 16,-5-4-8-16,-1-2 2 15,-5-1-4-15,-3 0 3 0,-4-4 1 16,-3 3 0-16,0-1-8 16,0 4 8-16,-6 4-1 15,-3 2-9-15,-3 5 17 16,3 4-14-16,-3 1-8 15,-1 0 0-15,1 1 7 16,1 11-22-16,1 3-19 16,5 2-47-16,4-1-109 15,1-4-165-15</inkml:trace>
  <inkml:trace contextRef="#ctx0" brushRef="#br0" timeOffset="410930.5125">8656 8950 429 0,'0'0'285'15,"0"0"-234"1,0 0 4-16,0 0-13 0,0 0 23 16,0 0-2-16,-26 48-20 15,15-22-2-15,2 1-31 16,-2 0-4-16,-2-3 6 15,4 0-12-15,1-3-4 16,7-4-20-16,1-7-105 16,3-10-189-16</inkml:trace>
  <inkml:trace contextRef="#ctx0" brushRef="#br0" timeOffset="411308.7515">8829 8751 389 0,'0'0'56'16,"0"0"-51"-16,0 0 66 16,0 0 35-16,0 0-36 15,0 0 68-15,28 60-56 0,-23-40-27 16,2-1 3-16,-4 3-22 16,-1 0 7-16,-1 2-34 15,-1-3-1-15,0 1 12 16,0 0-20-16,0-2 0 15,2-4 8-15,2 1-8 16,4-8-15-16,6-5-74 16,3-4-87-16,4-7-197 15</inkml:trace>
  <inkml:trace contextRef="#ctx0" brushRef="#br0" timeOffset="411797.4763">9162 8821 588 0,'0'0'105'15,"0"0"-25"-15,0 0 31 16,0 0-29-16,0 0-38 16,0 0 29-16,-69 27-60 15,62-15 8-15,3 0-10 16,0 0-5-16,1 1 4 0,3-2-10 16,0 0 0-1,0 1 3-15,6-3-3 0,4 1 0 16,4-1 4-16,2-4 1 15,-2-2-7-15,-1-1 2 16,1-2-8-16,-1 0-10 16,-2 0 12-16,3-8-9 15,-5-1 14-15,-2-4-23 16,0 2 20-16,-6 0 1 16,1 0 3-16,-2 3-19 15,0 1 19-15,0 2-12 16,0 0 6-16,0 4-28 15,-2-1 11-15,-4 2-65 0,-1 0-65 16,-2 0-18-16,-3 0-162 16</inkml:trace>
  <inkml:trace contextRef="#ctx0" brushRef="#br0" timeOffset="413552.8688">9029 8699 421 0,'0'0'110'16,"0"0"-53"-16,0 0 41 16,0 0 2-16,0 0-2 15,0 0-12-15,-6-1-40 16,6 1-8-16,0 0-25 16,0 0-6-16,0 0-1 15,12 0 0-15,7 0-6 16,1 3 0-16,2 7 9 15,2 1-16-15,-5 3 7 0,-2 1 0 16,-3 2-1-16,-6 0 1 16,-7 2 0-16,-1 1 0 15,0 0 8 1,-9 2-10-16,-7-2 2 0,-3-3 0 16,2 0 5-16,0-2-5 15,4-6-8-15,3 1 5 16,3-5-11-16,4-3 9 15,1 1-7-15,2-3 12 16,0 0-18-16,0 0 17 16,0 0 1-16,0 0-4 15,0 0 9-15,0 2-5 0,2 2 0 16,4 0 0-16,4 3 20 16,0-1-11-16,1 1-8 15,2 2 16-15,-1-1-15 16,3 0 15-16,-4-1-17 15,6 1 0-15,-2-3-16 16,5 1-14-16,3-5-92 16,2-1-173-16</inkml:trace>
  <inkml:trace contextRef="#ctx0" brushRef="#br0" timeOffset="413847.9289">9512 8973 653 0,'0'0'76'0,"0"0"-67"15,0 0 25-15,0 0 78 16,0 0-49-16,-13 76-27 15,1-52 24-15,-4 0-46 16,-3-2-5-16,0 2 16 16,2-7-13-16,3-3-6 15,6-3-6-15,5-5-59 16,3-4-24-16,0-2-222 0,12-12-162 16</inkml:trace>
  <inkml:trace contextRef="#ctx0" brushRef="#br0" timeOffset="414175.4056">9734 8756 222 0,'0'0'449'0,"0"0"-405"0,0 0-30 16,0 0 10-16,0 0 68 15,0 0 11-15,4 53-66 16,0-26-1-16,0 0 10 16,-1 0-16-16,-1-2-4 15,-1-1-26-15,2-4 3 16,0-6-1-16,2-3-2 15,2-5-21-15,5-4-17 16,4-2-70-16,5-3-89 16,-1-19-190-16</inkml:trace>
  <inkml:trace contextRef="#ctx0" brushRef="#br0" timeOffset="414623.7549">9968 8811 387 0,'0'0'107'0,"0"0"-8"16,0 0 24-16,0 0 24 15,0 0-91-15,0 0-34 16,0 0 0-16,0 17-6 16,-3 2 35-16,0 3-28 15,3-1-15-15,0-3 20 16,0-3-28-16,3-3 0 15,10-5 5-15,-1-5 0 16,7-2-2-16,5 0-3 0,-1-13 0 16,1-4-8-16,-6-3-6 15,0 1 14-15,-6 1 4 16,-3 3-1-16,-3 1-1 16,-3 8-2-16,-3 2 0 15,0 2 28-15,0 2-24 16,0 0-4-16,1 0 0 15,-1 3 2-15,0 11-2 16,2 5 0-16,-2 3 3 16,0 1 17-16,0 0-20 15,0-1 0-15,0 0 3 16,1-5 5-16,1-3-7 0,-1-1-1 16,4-2-46-16,-3-4-7 15,4-1-141-15,-1-6-267 16</inkml:trace>
  <inkml:trace contextRef="#ctx0" brushRef="#br0" timeOffset="416138.3195">1476 9025 340 0,'0'0'79'16,"0"0"-16"-16,0 0-25 15,0 0 17-15,0 0 11 16,0 0-50-16,-5 3-16 16,5 8-2-16,0 6 2 15,5 7 30-15,5 10-16 16,3 9-2-16,-1 4 39 15,0 7-17-15,-1 5 12 16,-1-1 1-16,-1 0-45 16,-3-5 42-16,-3-7-31 0,0-5-10 15,0-7 9 1,0-9-6-16,0-6-6 0,-1-9 0 16,-2-6 3-16,0-1-16 15,4-3 11-15,-3-3-42 16,-1-19-43-16,0-11-245 15</inkml:trace>
  <inkml:trace contextRef="#ctx0" brushRef="#br0" timeOffset="419166.0589">1474 8910 136 0,'0'0'215'15,"0"0"-175"-15,0 0-10 16,0 0-14-16,0 0 79 15,0 0-12-15,16-41-67 16,-7 30 43-16,0 5-46 16,3-2-7-16,0 4 15 15,2 2-20-15,8-3 5 0,3 0-4 16,8 1-1-16,3-2 19 16,9-1-20-16,9-3 0 15,5-2 24-15,8-2-15 16,3-1 6-16,1-1-3 15,7 1-10-15,0 2 18 16,1 4-20-16,3 0 0 16,3 4 8-16,3-2-2 15,3 3 11-15,-1 1-17 16,-2 0 2-16,-4 0-3 16,0-4 10-16,1 2-9 15,-7 0 11-15,-3-2 1 16,-5 4-1-16,0 0-11 0,-3 0 1 15,1 2 30 1,-2 1-31-16,-2 0 0 0,2 0 17 16,4 0-9-16,6 0-8 15,4 0 0-15,1 0 10 16,13 0 33-16,4-4-42 16,5-5 4-16,4-2-7 15,1 0 5-15,2-3 0 16,-3 1-3-16,1 3 6 15,0 0-4-15,0 6-2 16,0 1 0-16,1 3 6 16,-2 0-6-16,-4 0-5 15,2 0 2-15,-1 1 6 16,-3 2-6-16,-2 0 4 16,-1-3-1-16,-4 0 0 15,-3 0 6-15,3 0-5 0,-4 0-1 16,5 0 1-16,-4-4 0 15,0-1-1-15,-3 2 0 16,1-4-10-16,1 0 10 16,1 0 0-16,-3-1 0 15,-4 0 3-15,-1-1-1 16,-1-1-2-16,-4 0 0 16,2-2-8-16,2-2 18 0,-1 2-14 15,5-2 4 1,-1-2 0-16,2 0 8 15,-1-1-8-15,2 0-11 0,-1 3 11 16,-2-1 8-16,-4 4-8 16,2 1-10-16,-6 2 10 15,-2 2 12-15,-2 2-12 16,-4 1 0-16,-2 2-9 16,1-2 9-16,0 3 0 15,-3 0 0-15,0-1 3 16,-6-2 2-16,-1 0-5 15,-2 1-10-15,2 1 10 16,-3-1-3-16,-4 2 3 16,-1-2-2-16,-4 0 16 15,-1 2-13-15,-4 0-1 0,0 0-7 16,0 0 7-16,0 0 0 16,-1 0 3-16,1 0-12 15,0 0 24-15,-3 0-18 16,-1 0 3-16,-1 0 0 15,-3 2-1-15,3 0 1 16,-1 1-2-16,0 0-3 16,0 2 10-16,1-1-11 15,0 1 8-15,4 0-2 16,-5-1 0-16,0 0-2 16,-2 2 2-16,0-1-1 15,0-2 10-15,0 1-12 0,0-1 3 16,-1-1 0-1,0 0-10-15,-4-2 10 16,-1 0 0-16,-2 0 0 0,-3 0 5 16,-3 0-7-16,-1 0 2 15,-2 0 0-15,-4 0 0 16,0 0-1-16,-2 0 1 16,0 1 0-16,-2 4 11 15,1-2-16-15,0 1 5 16,-2 3-7-16,0-1 6 15,3 4 1-15,-4 0-2 16,0 5-7-16,0 3 18 16,-2 3-15-16,0 4 6 15,1 3 0-15,-2 4-2 16,0 5 3-16,-2 1-1 0,-1 2 0 16,0 1 4-16,0-2-12 15,0 0 8-15,0 1 0 16,-7 0 6-16,4 3-6 15,-3-2 0-15,0 3-2 16,2-1 5-16,-1-5-1 16,1 1-2-16,-2-3 0 15,-1 0-1-15,5-1 1 16,-1-1 0-16,1-5 0 16,1-3 5-16,1-8-5 15,0-4 0-15,0-4 0 16,0-5-2-16,0-3 2 15,0-2 0-15,0 0-5 0,0 0 10 16,0 0 1-16,0 0-6 16,-2 0 0-16,-1 0 4 15,-4 0-4-15,-3 0-1 16,-4 0 0-16,-7 0 1 16,-6 0-9-16,-5 3 9 15,-9 3-6-15,-3 0-2 16,-4 2 8-16,-6-2-3 15,1-1 1-15,-2 1 4 16,-1-2-12-16,-1 0 10 16,5 1 0-16,0-2-4 15,6 0 4-15,0 2 0 0,-1 1-6 16,-2 0 16 0,-2 2-16-16,-7 0 6 0,-2 2 0 15,-1-1 2-15,0-2-2 16,1-2 0-16,4-2-7 15,-1 2 25-15,-1-3-22 16,-2 1 4-16,0-2 0 16,0-1-4-16,-2 0 8 15,0 1-4-15,-1 2 0 16,2-3 8-16,6 2 7 16,6 0-15-16,4 1 0 15,1 1-1-15,-2 2 1 16,-3 3 0-16,-8 3-4 15,-8 0 9-15,-5 4-16 16,-1-3 3-16,3-1 8 0,1-1 6 16,0 5-6-16,-8 3 0 15,-10 3-4-15,-5 2 6 16,-4-1-5-16,-4 0 3 16,-3-1-1-16,-4 2-6 15,-1-1 7-15,2-1 0 16,-2-1-4-16,-3-3 15 15,-1-1-18-15,-2-2 7 16,1 0 0-16,3-3 6 16,2 0-1-16,-2 0-7 15,5-2 2-15,4-2 0 16,2-1-11-16,7-3 11 0,5-1 0 16,0-1-1-16,6-2 5 15,7 0-4-15,8 0 0 16,4 0 8-16,4-5-7 15,-2 3-1-15,-2-1-14 16,2 2-12-16,0 1 17 16,0 0 9-16,-11 0 0 15,-7 0-14-15,-5 9-30 16,-1 0 42-16,0-1 2 16,0 4 3-16,-4 0 2 15,-7 0-9-15,-4-1 4 0,-4 0 0 16,1-1 0-1,-3 2 5-15,-1-3-5 0,-1 2 8 16,5-2-8-16,3 0 0 16,8-1-1-16,2 0 3 15,8 0 2-15,1 0-4 16,2-2 0-16,1-3 5 16,4 0-5-16,2-3 0 15,0 0-2-15,2 0 14 16,-1 0-15-16,3 0 3 15,5-6 0-15,5 0-4 16,4-1 18-16,3 0-16 0,-1 1 2 16,3 1 0-1,0-1-5-15,5 2 5 0,4 0 0 16,5-3 8 0,6 3-8-16,-4-1-4 15,5 4 0-15,-5-1 8 0,2 2 1 16,-3 0-5-16,1 0-2 15,3 0-3-15,-3 0 5 16,3 0 0-16,0 0-1 16,2 0 3-16,5-3 2 15,1 1-4-15,1-1 7 16,0 1-17-16,-2-2 10 16,4 1 0-16,-3-2 0 15,2 2 9-15,-1 1-9 16,1 0 0-16,4 0 5 15,3 1 11-15,2-1-16 0,2 2 6 16,0-3 12-16,1 1-11 16,-1-1 3-16,-1 0-10 15,-1 1 0-15,-2-2 8 16,-5 1-7-16,3-1-1 16,-3 0 2-16,0 0 7 15,3 0 7-15,3-1-16 16,0 1 0-16,3 2 19 15,0-3-19-15,-1 3 3 16,4-2-3-16,-3 1 9 16,1 1-14-16,-2 1 5 15,-2-1 0-15,3 1 1 16,0 1-1-16,-1 0 0 0,5 0-1 16,2 0 2-16,0 0-12 15,0 0-1-15,0 0-29 16,0 0 7-16,0 6-55 15,0 1-76-15,9-7-45 16,-3-4-247-16</inkml:trace>
  <inkml:trace contextRef="#ctx0" brushRef="#br0" timeOffset="421170.2604">2120 9624 57 0,'0'0'67'16,"0"0"-18"-16,0 0 6 15,0 0-10-15,0 0 19 16,0 0-33-16,0 0-9 15,-3 3 5-15,3-3-15 16,0 0 14-16,0 0 1 16,0 0-7-16,0 0 36 15,0 0-25-15,0 0 7 0,0 0 9 16,0 0-14-16,0 0 10 16,0 0-6-16,0 0-19 15,0-5 14-15,0 1-27 16,0 0 7-16,0 0-2 15,-2 4-6-15,1-3 14 16,1 3-3-16,-2 0-11 16,2 0 10-16,-1 0-14 15,1 0 0-15,0 0-3 16,0 0-3-16,0 0 6 16,-2 0-1-16,2 0 1 15,0 0-9-15,-1 3 9 16,-1 1-2-16,2 1-3 0,0 0-15 15,0 3-55-15,0-3-42 16,6-3-111-16,-1-2-146 16</inkml:trace>
  <inkml:trace contextRef="#ctx0" brushRef="#br0" timeOffset="422011.4471">2946 9503 256 0,'0'0'78'16,"0"0"11"-16,0 0-62 16,0 0-17-16,0 0 0 15,0 0 20-15,-19 48 26 16,19-34-40-16,0-1-5 15,0-4 28-15,0-6-38 0,0 0-1 16,3-3 12-16,1 0-9 16,2 0 30-16,1 0-29 15,1-6-4-15,-5 0 2 16,1-1-2-16,-2 3-17 16,-2 2 7-16,0 2-27 15,3 0-30-15,0 0-121 16,2 5 112-16,2 3-152 15</inkml:trace>
  <inkml:trace contextRef="#ctx0" brushRef="#br0" timeOffset="422576.003">3664 9565 293 0,'0'0'27'15,"0"0"36"-15,0 0 14 16,0 0 31-16,0 0-53 16,0 0-49-16,0-1-6 15,0 10-2-15,0 6 2 0,0 4 16 16,0-2-4 0,0-2 8-16,0-5-20 0,0-6 4 15,0-1 5-15,0-3-8 16,0 0-1-16,0 0 11 15,4 0 1-15,1-2-23 16,0-8 11-16,-2 2-70 16,-1 3 35-16,-2 5-62 15,0 0-43-15,0 1-143 16</inkml:trace>
  <inkml:trace contextRef="#ctx0" brushRef="#br0" timeOffset="423236.0183">4649 9590 199 0,'0'0'124'15,"0"0"-81"-15,0 0-27 16,0 0 17-16,0 0 32 16,0 0-58-16,-13 61 7 15,13-61 33-15,0 0 26 16,0 0 2-16,0 0-16 15,0-11-37-15,0 0 14 16,0 0-36-16,2 3 1 16,-2 3 2-16,0 5 1 15,0 0-8-15,0 0-37 0,0 5-29 16,6 11 60-16,2 2-57 16,3-1-100-16,7-2-213 15</inkml:trace>
  <inkml:trace contextRef="#ctx0" brushRef="#br0" timeOffset="423749.3282">5421 9364 345 0,'0'0'81'0,"0"0"-77"16,0 0 69-16,0 0 11 15,0 0-36-15,0 0-4 16,-26 30-23-16,26-27-12 16,0-1-7-16,0-2-2 15,0 0 18-15,0 0-17 16,0 0-1-16,0 0 4 16,0 0-4-16,0 0-18 15,0 0-108-15,0 0-206 16</inkml:trace>
  <inkml:trace contextRef="#ctx0" brushRef="#br0" timeOffset="424099.2972">5950 9537 442 0,'0'0'172'0,"0"0"-170"15,0 0-2-15,0 0 0 16,0 0-5-16,0 0-92 16,-3-14-148-16</inkml:trace>
  <inkml:trace contextRef="#ctx0" brushRef="#br0" timeOffset="425880.6571">1392 6311 184 0,'0'0'167'0,"0"0"-124"16,0 0-42-16,0 0 23 16,0 0-1-16,0 0-18 15,3 8 66-15,6-8-53 0,0 0 50 16,0 0-8-1,1-2-25-15,-1-8 11 0,0-4-11 16,0-2-28-16,-5-2 42 16,1 0-46-16,-5-2-3 15,0 3 5-15,0 1-2 16,0 6-3-16,0 3 0 16,0 2 7-16,0 4-17 15,0-1 10-15,0 2-9 16,3 0-14-16,-3 0-14 15,0 8 34-15,0 4 3 16,0 4 0-16,0 1 1 16,0-4-1-16,0 2 0 15,5-5 3-15,4-5 2 16,1-3-3-16,1-2-2 0,3 0 0 16,1 0-4-16,3-9 4 15,-3-6-41-15,0-2-162 16,-5 0-294-16</inkml:trace>
  <inkml:trace contextRef="#ctx0" brushRef="#br0" timeOffset="426137.1782">1707 6162 458 0,'0'0'48'16,"0"0"-48"-16,0 0 0 16,0 0 38-16,0 0-9 15,0 0 23-15,12 67-34 16,-11-52-12-16,1 0 34 16,1-2-37-16,-1-3-3 15,4-1 0-15,-2-4-29 16,0-4-76-16,-3-1-228 15</inkml:trace>
  <inkml:trace contextRef="#ctx0" brushRef="#br0" timeOffset="427156.4287">2224 4824 339 0,'0'0'106'16,"0"0"-105"-16,0 0-1 15,0 0 32-15,0 0 9 16,0 0 2-16,-3 26-13 16,3-23-19-16,3-1 36 15,-1-2 2-15,1 0 6 0,3 0 11 16,1-11-18-16,0-3-8 16,-2-3-40-16,0-4 8 15,-1-3-6-15,-1-2-2 16,-3 2 0-16,0 5 9 15,0 5-8-15,0 5-1 16,0 7-2-16,0 2 2 16,0 0-1-16,0 0 1 15,0 8-19-15,0 9 18 16,0 2 2-16,0 2 0 16,5-1-1-16,-1-1 0 15,5-5-4-15,-2-4 4 16,4-3-7-16,2-6-7 15,1-1-81-15,0 0-76 0,-3-11-200 16</inkml:trace>
  <inkml:trace contextRef="#ctx0" brushRef="#br0" timeOffset="427414.776">2430 4782 256 0,'0'0'57'0,"0"0"24"16,0 0-16-16,0 0-6 16,0 0-57-16,0 0-2 15,18 13 9-15,-16-2 2 16,-2 0-3-16,0-1 25 0,0-4-33 16,0-1 35-1,6 0-35-15,1-1 8 0,2-1 0 16,3-3-1-16,6 5-11 15,0 0 4-15,-2-1-175 16,-2 4-216-16</inkml:trace>
  <inkml:trace contextRef="#ctx0" brushRef="#br0" timeOffset="428113.6677">2739 5792 166 0,'0'0'94'16,"0"0"-77"-16,0 0 0 15,0 0 167-15,0 0-83 0,0 0-27 16,34-13-12-16,-19-4-46 16,-2 0-1-16,-5-1-15 15,-2 3 2-15,-3 3 12 16,-3 4-12-16,0 4-2 16,0 3 16-16,0 1-16 15,0 0 0-15,0 0-1 16,0 0 1-16,0 3-11 15,0 4 11-15,-3 5 0 16,3 0-6-16,0-1 12 16,0-2-6-16,0 0 0 15,0-2 3-15,0-2-3 16,0-2 0-16,10-3-21 0,2 0-35 16,0-5-137-16,3-9-235 15</inkml:trace>
  <inkml:trace contextRef="#ctx0" brushRef="#br0" timeOffset="428379.9973">2952 5692 242 0,'0'0'218'16,"0"0"-190"-16,0 0 40 15,0 0 20-15,0 0-67 16,0 0 4-16,57 0-20 0,-50 0-5 15,-2 0 0-15,-4 7-3 16,-1 6 1-16,0 1-6 16,-3 3 16-16,-4-3-1 15,4 0-7-15,3-3 0 16,0-2 4-16,0-4-3 16,7 0-2-16,8-4-7 15,3 1-62-15,3-1-77 16,-3 2-326-16</inkml:trace>
  <inkml:trace contextRef="#ctx0" brushRef="#br0" timeOffset="429189.0755">2973 7163 97 0,'0'0'434'0,"0"0"-347"15,0 0-47-15,0 0 54 16,0 0-2-16,0 0-57 16,7-17-9-16,4 3-25 0,-2 2-1 15,6-5 11 1,-6-1 0-16,-2-2-9 0,-2 0-2 15,-3 0 3-15,-2 3-1 16,0 3-1-16,0 4-2 16,0 5 2-16,0 4 3 15,0 1-4-15,0 0-4 16,0 0-4-16,-2 0 2 16,0 9 6-16,0 7-1 15,2 2 1-15,-1 1 3 16,1-2 3-16,0 0-6 15,0-6 0-15,0 0-4 16,7-4 4-16,7-3-13 16,5-4-56-16,4 0-51 15,1-17-267-15</inkml:trace>
  <inkml:trace contextRef="#ctx0" brushRef="#br0" timeOffset="429460.776">3213 7028 442 0,'0'0'146'0,"0"0"-113"15,0 0 15-15,0 0 2 16,0 0-15-16,0 0-35 16,0 3 0-16,2-1 2 15,3 0 5-15,0 3 10 0,-2 0-17 16,2 3 9-1,1-2-18-15,-3 5 15 0,1 0-6 16,0 0 5-16,1 0 1 16,-1-1-6-16,2 0 0 15,2-4-34-15,7-6-58 16,-3 0-158-16</inkml:trace>
  <inkml:trace contextRef="#ctx0" brushRef="#br0" timeOffset="430170.3814">3707 6676 365 0,'0'0'58'16,"0"0"-45"-16,0 0 79 16,0 0-9-16,0 0-9 15,0 0-40-15,-12 57 0 0,12-48 10 16,0-5-33-16,0 0-2 16,8-2-9-16,0-2 7 15,1 0 19-15,0-2-10 16,3-8 1-16,-4-1 6 15,-4 0-18-15,1 3 1 16,-4 2-6-16,-1 4 8 16,0 2-3-16,0 0-5 15,0 0 0-15,0 0-5 16,0 0 1-16,0 2 1 16,0 7 3-16,0 2 0 15,0 2 1-15,0-4-1 0,-4081 2 0 16,8167-2-1-16,-4079-4 1 15,2 1-43-15,7-6-68 16,3 0-94-16,6-6-193 16</inkml:trace>
  <inkml:trace contextRef="#ctx0" brushRef="#br0" timeOffset="430456.6169">3937 6742 395 0,'0'0'93'0,"0"0"-46"16,0 0 41-16,0 0 5 16,0 0-90-16,0 0 3 15,-17 15 3-15,17-12-3 16,6 1-1-16,3 1-5 16,0 0 3-16,1-2-1 0,-2 2 2 15,-5-1-4-15,3 4 0 16,-3 1 4-16,-3 2-4 15,0 2 0-15,0 1 0 16,-9 0 34-16,-3 0-30 16,-1 0 0-16,2-2-7 15,2-1 3-15,7-5-82 16,2-4-218-16</inkml:trace>
  <inkml:trace contextRef="#ctx0" brushRef="#br0" timeOffset="431312.3165">5568 6658 436 0,'0'0'42'0,"0"0"-32"0,0 0 14 16,0 0 3-16,0 0 6 15,0 0 29-15,36 7-46 16,-24-14 52-16,1-2-64 15,-2-2 3-15,-5 2 24 16,-2-1-12-16,-2 2 2 16,-2 1 12-16,0 5-31 15,0-1 32-15,0 3-34 16,0 0-4-16,0 0 0 16,0 0-12-16,0 0 16 15,-2 12 0-15,-6 1 11 16,6 3-10-16,1-2-1 0,1 2 0 15,0-4-1-15,0-4 1 16,0-2-21-16,7-3-59 16,8-3-46-16,0 0-137 15</inkml:trace>
  <inkml:trace contextRef="#ctx0" brushRef="#br0" timeOffset="431670.97">5771 6699 74 0,'0'0'295'0,"0"0"-241"16,0 0-40-16,0 0 48 16,0 0 13-16,0 0-45 15,-40 84 11-15,40-71-20 16,0-6-21-16,0 2 12 15,10-7-2-15,1-1-6 16,2-1-1-16,2 0 5 16,-3-5-7-16,-1-9-1 15,-3 1-1-15,-6 1-1 16,-2 3 2-16,0 4 0 16,0 5 2-16,-6 0 5 15,-9 0-14-15,0 0 7 0,-1 7 0 16,5 3-1-1,4-5 1-15,0-1-15 0,7-1-40 16,0-3-94-16,0 0-121 16</inkml:trace>
  <inkml:trace contextRef="#ctx0" brushRef="#br0" timeOffset="432654.5848">5145 4442 184 0,'0'0'160'0,"0"0"-132"0,0 0-18 16,0 0 29-1,0 0 18-15,0 0-17 0,-15 33-6 16,15-30 36-16,0-3-60 16,4 0 13-16,2 0 14 15,4 0-14-15,4 0 22 16,-2 0-45-16,0-8 8 16,-2-1 2-16,-2-1-5 15,-5 2-5-15,-3 1 0 16,0 2 9-16,0 1 2 15,0 1-11-15,0 3 6 16,0 0-13-16,0 0 7 16,0 0-2-16,0 0-1 15,0 5 6-15,0 8-11 0,0 3 8 16,0-1 0-16,3-1-6 16,9-1 12-16,0-2-6 15,2-4 0-15,6-1 8 16,1-4-35-16,6-2 15 15,-2 0-91-15,1-3-109 16</inkml:trace>
  <inkml:trace contextRef="#ctx0" brushRef="#br0" timeOffset="432949.3035">5403 4458 101 0,'0'0'335'0,"0"0"-305"16,0 0-16-16,0 0 12 16,0 0 19-16,0 0 48 15,41-10-57-15,-18 3-22 16,-5 3-6-16,-1 1-7 16,-1 3-1-16,-2 0 1 15,0 0 5-15,-5 5-8 16,-2 7 2-16,-5 5 0 15,-2 2 10-15,0 3-10 16,0-3 0-16,0 1-8 16,0-1 23-16,0 3-36 15,0-4-40-15,4-2-207 0</inkml:trace>
  <inkml:trace contextRef="#ctx0" brushRef="#br0" timeOffset="433898.1325">7959 4163 277 0,'0'0'94'0,"0"0"-86"16,0 0 2-16,0 0 49 15,0 0-44-15,0 0 37 16,11 25 14-16,5-25 6 16,4 0-8-16,0 0-31 15,1-5-15-15,-3-5-3 0,-3-5-10 16,-1 0 16-16,-5 2-21 16,-2 0 3-16,-5 1 25 15,-2 0-22-15,0 6-1 16,0 1-5-16,0 2 6 15,0 3-9-15,0 0 3 16,-1 0-7-16,-6 3-5 16,0 8 12-16,1 2 0 15,1-1-2-15,-1 2 6 16,6-3-8-16,0 0 4 16,0-2 0-16,6-2-9 15,9-3 9-15,6-1-27 0,6-3-68 16,1 0-138-1,-2-6-222-15</inkml:trace>
  <inkml:trace contextRef="#ctx0" brushRef="#br0" timeOffset="434161.9536">8286 4158 300 0,'0'0'162'0,"0"0"-152"15,0 0-4-15,0 0-6 16,0 0 21-16,0 0-20 16,90-24 28-16,-80 24-18 0,-3 0-10 15,-2 3 2 1,-5 6 1-16,0 5-1 0,0 1 19 16,-5-1 33-16,-5 1-27 15,-2-2 3-15,3 0-29 16,3-1 12-16,3-1-14 15,3-1-13-15,0-2-50 16,3-2-169-16</inkml:trace>
  <inkml:trace contextRef="#ctx0" brushRef="#br0" timeOffset="435301.3957">9526 6110 203 0,'0'0'122'0,"0"0"-89"0,0 0-33 16,0 0 79-16,0 0-33 15,0 0 30-15,-8 19 28 16,8-19-40-16,0 0 11 16,8-4-26-16,6-8-29 15,0-2 3-15,0-1-23 16,-1-2 0-16,-7 0 0 15,1-2 5-15,-4 5-3 16,-3 4-2-16,0 4 0 16,0 3 14-16,0 3-14 15,-2 0-7-15,-9 3 7 0,-1 12-1 16,0 0-12-16,0 4 13 16,6-2 0-16,2 2-6 15,3-4 6-15,1-3 0 16,0 0-5-16,0-4 12 15,9 1-18-15,5-5 10 16,7-2-82-16,1-2-39 16,2 0-233-16</inkml:trace>
  <inkml:trace contextRef="#ctx0" brushRef="#br0" timeOffset="435685.9749">9754 6116 279 0,'0'0'129'0,"0"0"-89"16,0 0 12-16,0 0 17 15,0 0-21-15,0 0 23 16,-76 41-48-16,70-29-3 15,2-2-20-15,4-1 0 16,0 1 5-16,0-5 1 16,8 0-6-16,8-3 16 15,-2 1-9-15,1-3 12 16,-5 3-19-16,-4-1 3 0,-1 2 5 16,-5 1-8-16,0 2 0 15,0 3-14-15,-2 1 30 16,-10 3-13-16,-2-1 0 15,0 0-3-15,2-1 27 16,0-2-27-16,4 0-9 16,3-4-40-16,2-6-171 15</inkml:trace>
  <inkml:trace contextRef="#ctx0" brushRef="#br0" timeOffset="436698.278">9796 6089 112 0,'0'0'199'0,"0"0"-90"16,0 0-13-16,0 0-5 15,0 0-4-15,0 0-34 0,-19-2 25 16,12 1-7-16,0-3-41 16,-1 4 15-16,-1 0-24 15,-3 0-17-15,2 0 8 16,-6 8-12-16,2 6 0 15,-2 3 2-15,5 4 9 16,2 3-7-16,2 1-4 16,4-1 0-16,3-2-1 15,0-2 1-15,7-3 0 16,5-3-3-16,2-5 7 16,2-2-9-16,1-4 5 15,-1-3 0-15,-4 0-2 16,4 0 6-16,-6-5-4 0,4-8 0 15,-5-2 10-15,0-2-13 16,0 0 3-16,-5 4 0 16,-1 4-11-16,-1 4 14 15,-2 5-3-15,0-1 0 16,0 1 5-16,0 0-16 16,0 0 5-16,0 12 6 15,0 5-4-15,-2 3 4 16,1 2 0-16,1 4-1 15,0-1 17-15,0-1-14 16,0 3-2-16,0-4 0 16,0 1-24-16,0-3-6 15,0-3-140-15,0-3-113 0</inkml:trace>
  <inkml:trace contextRef="#ctx0" brushRef="#br0" timeOffset="438804.7745">1921 9839 336 0,'0'0'101'16,"0"0"-85"-16,0 0-16 0,0 0 8 16,0 0 56-1,0 0-34-15,2 15 50 0,2-15-29 16,1 0-20-16,1 0 33 16,1 0-25-16,1 0 19 15,1-12-6-15,0-5-39 16,1 0 13-16,-4-2-26 15,0 2 6-15,-4 5 1 16,-1 4-7-16,-1 3 0 16,0 4-5-16,0 1 14 15,0 0-18-15,0 0 1 16,0 0 5-16,0 7-9 16,0 7 16-16,0 2-4 0,0 0 1 15,0-4 8 1,2-1-7-16,6-1-2 0,-2-7-2 15,3 1-7-15,2-4-43 16,7 0-98-16,-2-4-79 16,-1-10-275-16</inkml:trace>
  <inkml:trace contextRef="#ctx0" brushRef="#br0" timeOffset="438982.3322">2163 9821 440 0,'0'0'85'0,"0"0"-65"16,0 0 34-16,0 0 25 16,0 0-34-16,0 0-4 15,-21 73-41-15,21-62 4 0,2-4-7 16,5 0 3-16,1-2-10 16,-1-2-65-16,-1-3-135 15</inkml:trace>
  <inkml:trace contextRef="#ctx0" brushRef="#br0" timeOffset="441579.4746">2734 9797 12 0,'0'0'584'16,"0"0"-557"-16,0 0-11 16,0 0-5-16,0 0 31 15,0 0 14-15,0 0-20 16,-4 3 4-16,4-3-25 16,0 0 20-16,6 0 39 15,1 0-48-15,4-7-15 0,-1-1 9 16,-4-5-16-16,-3 3 13 15,3 0-17-15,-6-2-12 16,0 1-4-16,0 3 8 16,0 2 5-16,0 5-6 15,-3 1 8-15,-3 0-9 16,-3 0 5-16,-1 12 5 16,4 5-5-16,-3 2 5 15,0 4-7-15,6-4 7 16,3 1 3-16,0-3 7 15,0-3-10-15,0-3 0 16,0-2-1-16,12-3 1 0,-2-2-2 16,5-4-8-16,5 0-28 15,3 0-97-15,1-4-142 16</inkml:trace>
  <inkml:trace contextRef="#ctx0" brushRef="#br0" timeOffset="442020.6">3016 9822 396 0,'0'0'57'16,"0"0"-43"-16,0 0 53 16,0 0 41-16,0 0-57 0,0 0 20 15,-77 39-60 1,70-31 7-16,3 1-18 0,3-1 0 15,1 0 7-15,0-4-7 16,0 1 0-16,0-2-2 16,0-3 10-16,5 0-4 15,3 0-4-15,1 0 3 16,0 0 26-16,-1-6-28 16,-2-1 4-16,-1 2 6 15,-3 0-8-15,-1 3 9 16,-1 2-12-16,0 0 0 15,0 0 5-15,0 0-5 16,0 0-8-16,0 8 5 16,0 5 6-16,0-1 3 0,0 1-6 15,0-1 0-15,0-3 17 16,0-1-13-16,0 0-4 16,0-3 1-16,0-2 6 15,0 2-12-15,0-4 5 16,0 3-57-16,0-4-83 15,0 0-278-15</inkml:trace>
  <inkml:trace contextRef="#ctx0" brushRef="#br0" timeOffset="445402.9413">3544 9806 292 0,'0'0'109'0,"0"0"-103"15,0 0 1-15,0 0 54 16,0 0 30-16,0 0 0 16,5 0-10-16,5-6-38 15,2-5 4-15,1 1-38 16,-3-3 7-16,3-1-1 16,-5 0-11-16,-3 2 8 15,-3 1-12-15,-2 6 0 16,0 2 19-16,0 3-19 15,0 0 0-15,0 0-5 16,0 0-4-16,0 0 3 0,-3 7 6 16,-4 5 0-16,-1-2-6 15,5 4 6-15,0-1 0 16,3 0 3-16,0-3-2 16,0-2-1-16,0-1 0 15,0-2 0-15,6-1-10 16,7-4 10-16,4 0-34 15,8-6-43-15,0-13-165 16</inkml:trace>
  <inkml:trace contextRef="#ctx0" brushRef="#br0" timeOffset="445779.1963">3822 9682 334 0,'0'0'92'0,"0"0"-86"0,0 0 8 16,0 0 51-16,0 0-49 15,0 0-5-15,-23 25-3 16,23-16 0-16,0 3 14 16,6-2-22-16,4-2 0 15,4 1 17-15,-2-2-14 16,-1-2 8-16,-3 2 4 15,-3-1-9-15,-4 0 26 0,1-1-20 16,-2 3 10-16,0-1 11 16,0 2-4-16,-5 0 2 15,-8 2 13 1,-2-2-16-16,2 1 21 0,2-3-45 16,2-4 8-16,6 1 2 15,3-4-14-15,0 0-6 16,0 0-38-16,0 0-105 15,14 0-61-15,5-4-109 16</inkml:trace>
  <inkml:trace contextRef="#ctx0" brushRef="#br0" timeOffset="452850.9204">7639 6526 364 0,'0'0'77'16,"0"0"-69"-16,0 0 11 0,0 0-6 16,0 0 28-16,0 0 59 15,0 0-86-15,0 0-8 16,0 0-6-16,0 0-123 16,0-6-202-16</inkml:trace>
  <inkml:trace contextRef="#ctx0" brushRef="#br0" timeOffset="453250.1897">7639 6526 268 0,'-75'55'146'16,"81"-55"-143"-16,4 0-3 0,2 0 46 15,-4 0-15-15,5-2 38 16,2-6-5-16,-3 0-40 16,1-2 18-16,-6 0-42 15,-3-1 13-15,-1 4-9 16,0-3 8-16,-3 4-3 16,0 2-7-16,0 2-2 15,-3-1 0-15,0 3 5 16,-1 0-5-16,0 0 0 15,-2 0 0-15,5 0-9 0,0 8 9 16,1 4 0 0,0 0-2-16,0 1 6 0,2-2-4 15,8-2 5-15,2 0 4 16,2-5-10-16,0 0 1 16,7-4-17-16,-3 0-14 15,-2 0-170-15,3-11-294 16</inkml:trace>
  <inkml:trace contextRef="#ctx0" brushRef="#br0" timeOffset="453437.4076">7844 6564 321 0,'0'0'67'15,"0"0"-60"-15,0 0 46 0,0 0 43 16,0 0-68-16,0 0 14 15,0 60-42-15,0-52 0 16,5-2-11-16,6-3 9 16,0-3-116-16,-1 0-229 15</inkml:trace>
  <inkml:trace contextRef="#ctx0" brushRef="#br0" timeOffset="453684.1543">7980 6621 270 0,'0'0'29'15,"0"0"-22"-15,0 0 11 0,0 0-6 16,0 0-10-16,0 0 42 16,42 36-34-16,-30-36 15 15,1-1 4-15,-4-10-23 16,-4 1 15-16,-5-1-21 15,0 4 2-15,0 1-9 16,-11 6-29-16,-5 0-5 16,2 3-30-16,-6 14-204 15</inkml:trace>
  <inkml:trace contextRef="#ctx0" brushRef="#br0" timeOffset="454817.368">4447 9701 241 0,'0'0'156'15,"0"0"-85"-15,0 0-39 16,0 0 43-16,0 0-13 16,0 0 18-16,-5 5-80 15,5-5 0-15,0 0 21 16,11 0 16-16,3 0 50 16,3-5-55-16,-1-6-11 15,-2-2 0-15,-1-3-15 16,-4 3-6-16,-3-1 17 15,-4 2-13-15,-2 2 1 0,0 2-5 16,0 2 0 0,-3 1-19-16,-5 2 10 0,2 3 9 15,-3 0-3-15,2 0 7 16,-1 3-3-16,2 9-1 16,2 1 0-16,3 1-11 15,1 0 12-15,0-1-1 16,0-1 1-16,1-1 6 15,9-2-8-15,2-1 1 16,0-1-11-16,5-4 8 16,-1-2-104-16,-4-1-84 15,3 0-192-15</inkml:trace>
  <inkml:trace contextRef="#ctx0" brushRef="#br0" timeOffset="455033.1672">4635 9696 301 0,'0'0'179'16,"0"0"-146"-16,0 0-26 15,0 0 52-15,0 0 21 16,0 0-33-16,0 47-19 16,1-33 30-16,1-2-53 15,2-1-4-15,0-2 10 16,-2-1 1-16,1-4-24 15,0-2-51-15,1-2-75 16,4 0-127-16</inkml:trace>
  <inkml:trace contextRef="#ctx0" brushRef="#br0" timeOffset="455384.259">4762 9714 482 0,'0'0'126'16,"0"0"-125"-16,0 0 53 16,0 0 17-16,0 0-47 15,0 0-2-15,-25 48-22 16,25-41 0-16,8 0 8 16,1-3-8-16,6-4 0 15,-5 0 8-15,0 0 7 16,1 0-9-16,-5-8-4 0,-1-2 14 15,-4 0 5-15,-1 1-18 16,0-1-3-16,0 3 0 16,-1-1 2-16,-7 2-7 15,-1 5-6-15,3 1 11 16,0 0-12-16,2 0 12 16,-1 0-4-16,1 3-11 15,4 2-44-15,0 0-34 16,0-3-77-16,9-2-208 15</inkml:trace>
  <inkml:trace contextRef="#ctx0" brushRef="#br0" timeOffset="456894.553">5048 9515 481 0,'0'0'45'15,"0"0"-39"-15,0 0 17 16,0 0 12-16,0 0 9 16,0 0 22-16,-2 8-65 15,13-8 50-15,3 0-16 16,3 0-17-16,2-8 51 0,-6-4-69 16,4-5 12-1,-6 0 10-15,-5 1-19 16,-3 1 5-16,-3 2-8 0,0 2 0 15,0 5 7-15,0 1-7 16,0 5-17-16,0 0 8 16,-5 0 18-16,-2 0-7 15,1 8-2-15,-3 7 4 16,6-1-13-16,0 2 9 16,3-5 0-16,0 0 1 15,3 0-1-15,13-6-39 16,1-1-49-16,3-4-131 15,3 0-185-15</inkml:trace>
  <inkml:trace contextRef="#ctx0" brushRef="#br0" timeOffset="457209.263">5295 9486 473 0,'0'0'107'0,"0"0"-107"16,0 0 5-16,0 0 12 15,0 0-11-15,0 0 28 16,29 32 4-16,-22-18-12 16,-2 0-10-16,-2-1-16 15,-3-1 8-15,0 2 15 16,0-1-20-16,-2 1 13 16,-7-2 15-16,5-2-12 0,1-3 3 15,1-4-22-15,2 1 0 16,0-1-16-16,0-3 25 15,5 5-9-15,5-4 6 16,6-1-4-16,0 0 16 16,1 0-18-16,0 0-20 15,2 0-29-15,-1 0-123 16,-6-4-129-16</inkml:trace>
  <inkml:trace contextRef="#ctx0" brushRef="#br0" timeOffset="457767.1148">6693 9680 494 0,'0'0'175'16,"0"0"-36"-16,0 0-70 0,0 0 15 15,0 0-3-15,0 0-38 16,-2 0-15-16,2 0-28 16,20-10 3-16,11-9-12 15,11-5 9-15,13-2-98 16,0-4-150-16,-2 3-274 15</inkml:trace>
  <inkml:trace contextRef="#ctx0" brushRef="#br0" timeOffset="457931.0196">7266 9529 1003 0,'0'0'12'16,"0"0"-12"-16,0 0-37 0,0 0 30 15,106-17-126-15,-68 8 35 16,7 0 8-16,3 1-160 16,1 4-74-16</inkml:trace>
  <inkml:trace contextRef="#ctx0" brushRef="#br0" timeOffset="458034.7694">7847 9520 311 0,'0'0'311'0,"0"0"-274"15,0 0-23-15,0 0-14 16,111 2-104-16</inkml:trace>
  <inkml:trace contextRef="#ctx0" brushRef="#br0" timeOffset="464173.8161">1789 8707 512 0,'0'0'10'0,"0"0"37"16,0 0 65-16,0 0-25 16,0 0 8-16,0 0-30 0,-62-71-29 15,61 70 50 1,1-2-70-16,0 3-16 0,0 0 0 15,0 5 10-15,0 17-10 16,0 2 0-16,1 5 2 16,8-2 1-16,-1-8 3 15,1-3-6-15,4-5 10 16,-2-8-2-16,5-3 3 16,4 0 6-16,5-17-13 15,3-10 28-15,2-7-32 16,-2-5 0-16,-2 4-11 15,-8 6-5-15,1 14-13 16,2 9-65-16,-8 6-150 16,-2 0-139-16</inkml:trace>
  <inkml:trace contextRef="#ctx0" brushRef="#br0" timeOffset="1.71113E6">14806 3972 306 0,'0'0'2'0,"0"0"14"16,0 0 42-16,0 0-34 15,0 0 31-15,-81 0 6 16,71 0-51-16,1 1 39 15,0 1-47-15,-3 1 5 16,0 3 12-16,-4 2-19 0,1 3 0 16,-6 3-6-16,-1 4 21 15,-1 4-5-15,-6 0-10 16,-1 5 4-16,-4 1 1 16,-3 1-4-16,2 0-1 15,0 0 0-15,4 0 12 16,1 1-20-16,5-1 8 15,1 4 0-15,3 0 3 16,-2 3-3-16,4 1 0 16,1-1-8-16,0 1 27 15,5 2-22-15,-2 4 3 16,1 8 0-16,0 5 12 16,0 6-12-16,-2 2 0 0,5-2-3 15,2 1 15-15,1 4-11 16,6 0-1-16,2 4-3 15,0 0-5-15,3-1 8 16,12 1 0-16,6 1-1 16,0 3 13-16,6 3-9 15,1 2-3-15,2 7 0 16,3 3 7-16,-2 4 3 16,0 0-10-16,-4-2 0 15,-3-3 9-15,-2 1-4 16,-2-5-5-16,2-3 0 15,-1-1 2-15,0 1-2 16,0-1 0-16,1 3-1 16,-1 6 12-16,-6 5-15 0,4 2 4 15,-5 2 0-15,-4-3-2 16,0-4 2-16,-4 0 0 16,0-2-1-16,-1-4 6 15,2-2-1-15,1-2-4 16,1 0 0-16,8 5 2 15,2 5-2-15,11 1 0 16,4 2-3-16,9-3 6 16,3-8-3-16,6-2 0 15,5-3 0-15,3-8-4 16,7-5 5-16,3-5-1 16,3-4 0-16,0-2 9 15,5-4-18-15,6-3 9 0,3-4 0 16,10-3-8-1,3-6 11-15,4-1-3 0,5-1 0 16,2-2 4-16,2-6-11 16,5-2 7-16,0-7 0 15,3-3 9-15,2-6-6 16,1-4-3-16,3-3 0 16,3 0 3-16,0 0 1 15,-2 0-4-15,6-7 0 16,6-1 5-16,5-4 2 15,7-2-7-15,5 2 0 0,-4 0 3 16,0-2-11-16,-4 0 8 16,-8-3 0-16,0-1 2 15,-1 1-2-15,-2 0 0 16,4-1-3-16,3 0 19 16,-4 5-26-16,0 4 10 15,-7 4 0-15,-10 2-4 16,-9 1 4-16,-3 2 0 15,-7 0-2-15,-3 0 15 16,-5 0-17-16,-6 0 4 16,-5 0 0-16,-4 0-9 15,-1 0 9-15,-8 0 0 16,-3 0-3-16,2 0 22 16,-4 9-24-16,6-1 5 0,-3 2 0 15,4 2-2-15,0-4 2 16,3-2 0-16,3-6-2 15,2 0 14-15,-1 0-14 16,0-5 2-16,0-9 0 16,2 0-7-16,1 0 7 15,-3 3 0-15,-2 1-4 16,0 1 15-16,-3 2-10 16,1 2-1-16,-1-1 0 15,1 0-8-15,-1-5 12 16,5-2-4-16,2-4 0 15,-2-3 8-15,-2-5-14 16,-7-1 6-16,-3-3 0 16,1 0-3-16,-6 0 3 0,0 0 0 15,-5 0 2-15,4-2 8 16,-3 2-9-16,3 0-1 16,-2-1 0-16,-2-1-4 15,-3-2 4-15,-5 2 0 16,-6 0-3-16,-3 5 24 15,-4 4-24-15,-1 3 3 16,-3 7 0-16,1 2 0 16,0 4 7-16,0 3-7 15,1-3 0-15,0 3 4 16,-1-2-2-16,-2-3-2 0,-1-2 0 16,2-2-9-1,0-5 9-15,3-3 0 0,2-6-2 16,2-5 17-1,2-1-12-15,4-4-3 0,1 0 0 16,1 0-1-16,3-1 1 16,1 3 0-16,-2 2-4 15,-2 2 19-15,-1 0-21 16,-8 2 6-16,-4-2 0 16,-3 1 33-16,-4-4-32 15,-1-2 12-15,-5-4 17 16,0-1-24-16,-2-6 12 0,0-1-18 15,0-1 0 1,-2-5-1-16,0-3 1 0,-7-1 0 16,-2-2-9-16,-7-1 18 15,-1-1-10-15,-3-1 1 16,1 1 0-16,1-1 3 16,1-5-3-16,-3 0 0 15,0-1-12-15,0 5 28 16,0 0-12-16,0 3-4 15,-2 4 0-15,-5-2-1 16,1 4 1-16,-1 2 0 16,2 1 0-16,-1 0 9 15,0 0-10-15,0-2 1 16,0 2 0-16,0-2 0 16,2-1 0-16,-2 1 0 0,3-5-6 15,0 3 19 1,2-2-16-16,1-1 3 0,0 1 0 15,0 1-3-15,-2 5 3 16,-2 3 0-16,2 3-5 16,-1 0 16-16,0 4-16 15,0-2 5-15,-2 2 0 16,2 2 6-16,2 0-6 16,1-1 0-16,0 0-7 15,0-6 19-15,0 0-16 16,0-2 4-16,0-2 0 15,3 1-6-15,0 0 6 0,0-3 0 16,0 3-5 0,-3 1 22-16,0 3-21 0,0 2 4 15,0-4 0-15,-2 0 2 16,-5 2-2-16,-6 0 0 16,-1 4-1-16,-2 3 21 15,1 1-19-15,-3 2-1 16,1 0 0-16,0-2 13 15,-2 0-5-15,0 1-8 16,-1-1 0-16,-1 3 10 16,1 2-18-16,-1 3 8 15,-1-1 0-15,1 2-9 16,-3-1 9-16,-1 3 0 16,0 3-5-16,-2 1 18 0,-3 1-33 15,2 1 20-15,-5 1-2 16,-1 0-2-1,-2 2 7-15,-5 0-3 0,-3-1 0 16,-3 3 7-16,-2-2-12 16,-3 2 5-16,0 0 0 15,-2 4-18-15,-4-1 28 16,-2 6-10-16,-5-1 0 16,-3 4 21-16,-5 0-22 15,0 3 1-15,-4 0 0 16,4 0-9-16,-5 0 9 15,-1 8 0-15,-5 1-3 16,-2-1 14-16,-6-1-9 0,-1 0-2 16,0 1 3-1,-2 2-16-15,-1 2 21 0,-5 0-8 16,1 0 0-16,5 2 2 16,4-2-15-16,-2 3 11 15,-4 0 2-15,-13-1-3 16,1 1 3-16,0-1 0 15,3 0-5-15,8-1 14 16,1 3-8-16,3-2-1 16,1 1 0-16,2-4-6 15,5 0 6-15,-1 0 0 16,3-1-3-16,-4-2 13 16,-2 1-11-16,2-2 1 0,-6 0 0 15,2-7 6-15,-1 2-6 16,5-2 0-16,4 0-7 15,2 0 15-15,2 0-7 16,1 0-1-16,-2 0 0 16,1 0-6-16,1 0 6 15,-2 0 0-15,-2 0-6 16,-3 0 16-16,-2-2-6 16,0-5-4-16,1 0 0 15,0-2-5-15,4 0 9 16,2-1-4-16,2 2 0 15,-4 0 12-15,2 3-21 16,-1 1 9-16,3 1 0 16,6 0-1-16,-6 3 1 0,-1 0-3 15,-5 0-3-15,2 0 12 16,1 0-7-16,3 0 1 16,0-1 0-16,3-3 0 15,1-1 0-15,4 1 0 16,-1 1-5-16,-3 2 26 15,2 0-27-15,0 1 6 16,2 0 0-16,-1 0-5 16,1 0 5-16,0 0-4 15,-2 0 2-15,-6 0 4 16,0 0-2-16,-2 0 0 16,0 0 0-16,0-3-8 15,4-3 8-15,4-2 0 0,2 1 2 16,3-2 12-1,-4 0-19-15,1-1 5 0,-1 1 0 16,2 3-10-16,0-1 10 16,-5-3 0-16,4 2-11 15,-3-1 29-15,2 0-27 16,1 1 9-16,4 2 0 16,0-1 1-16,3 2-1 15,-5 1 0-15,5 1-3 16,6 3 12-16,0 0-18 15,5 0 7-15,3 0 2 16,-1 3 15-16,6 2-15 0,2 2-9 16,5-1 8-16,6 1 2 15,4 1-4-15,2 1 3 16,5-1 0-16,2 4-9 16,1-1 9-16,2 2-2 15,-2 1 1-15,4-2 2 16,0 1-14-16,2-1 12 15,4 0 1-15,-1-2-22 16,3 0 22-16,0-1-12 16,-1 0 10-16,1 2 4 15,-6-2-11-15,0 1 6 16,-3 2 3-16,-2-1-24 16,4 0 10-16,3-4-23 0,4 0-11 15,6-2-72-15,0-2 45 16,3-3-321-16</inkml:trace>
  <inkml:trace contextRef="#ctx0" brushRef="#br0" timeOffset="1.71823E6">18879 9215 0 0,'0'0'61'0,"0"0"-40"15,0 0 14-15,0 0 45 16,0 0-4-16,0 0-38 0,0 0 21 16,0 0-39-1,2-14 27-15,-2 14-4 0,0 0-31 16,0-2 22-16,0 2-31 15,0 0-1-15,0 0 43 16,0 0-45-16,0 0 17 16,0 0 3-16,0 0-17 15,0 0 20-15,0 0-23 16,0 0 3-16,0 0 8 16,0 0-7-16,0 0-4 15,0 0 7-15,0 0 7 16,0 0-6-16,0 0-8 0,0 0 1 15,0 0 14 1,0 0-13-16,0 0-2 0,0 0 4 16,0 0 7-16,0 0-14 15,0 0 3-15,0 0-8 16,4 5-15-16,-1 6 22 16,2 4 1-16,-1-1-4 15,1 5 12-15,-1-1-10 16,-1 1 2-16,0 5 0 15,0 1 0-15,1-2 11 16,1 2-11-16,1-2 5 16,2 0 5-16,-1-1 14 15,3-1-24-15,-2-1 5 16,-1-1 18-16,0-2-16 16,1-2-7-16,0 1 16 0,-2-1-10 15,0-1 19-15,-1 1-25 16,0-3 0-16,-1-4 11 15,1-1-11-15,-2-2 0 16,-1-3 5-16,-1-2 1 16,1 0 6-16,-1 0-1 15,3 0-10-15,2 0 68 16,2-8-43-16,2-6-13 16,2-1-5-16,-1-1 5 15,-1 1-4-15,5-4-9 16,3-1 0-16,0-6-6 15,6 0 6-15,2-4 0 16,3 1-6-16,2-1 23 16,2-3-27-16,-2 4 10 0,1-2 0 15,-7 4 7-15,2 7-7 16,-8 1 0-16,-3 7-3 16,-3 3 9-16,-6 1-7 15,0 1 1-15,-2 2 0 16,-2 1 0-16,-2 1 0 15,1-2 0-15,2 4-2 16,-2-1 13-16,-1 0-13 16,1 2 2-16,-1 0-24 15,-1-1 13-15,0 1-57 16,0 0-32-16,0 0-16 16,0 0-79-16,0 0-130 15</inkml:trace>
  <inkml:trace contextRef="#ctx0" brushRef="#br0" timeOffset="1.71917E6">19104 9211 123 0,'0'0'70'0,"0"0"16"16,0 0-18-16,0 0 18 15,0 0 3-15,0 0-41 16,0-12-31-16,0 11 63 16,0-1-58-16,0 0-2 0,0-1 0 15,0 2-18-15,0 0 21 16,0-2-23-16,0 3 1 16,0 0 22-16,0 0-17 15,0 0-6-15,0 0 13 16,0 0-13-16,0 0 0 15,0 0-14-15,0 2 14 16,0 6-7-16,0 3 7 16,0 0 0-16,0 1 10 15,0-4-9-15,0 1-1 16,3-4-1-16,2 1 1 16,-2-1 2-16,2-4-2 15,3 1 0-15,-2-2 13 0,2 0-4 16,1 0 17-16,2 0-20 15,0-5 2-15,4-7 34 16,-3 0-38-16,-1-4-4 16,2-1 9-16,-3-1-3 15,-1-2-1-15,1 2-5 16,-2 2 0-16,-2 2 1 16,-1 5-1-16,2-1 0 15,-4 7-5-15,1-1 10 16,-2 1-13-16,-1 1-12 15,2 0-31-15,-1-1 7 16,1 0-77-16,1 0-25 0,0 0-86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4:01:31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 6436 20 0,'0'0'80'0,"0"0"11"16,0 0-27-16,0-83 6 16,-5 66-56-16,-2 0 110 15,3 2-79-15,2 4 16 16,0 0 19-16,1 3-51 16,-1 0 16-16,1-1-11 15,-2 1-5-15,1 3 36 16,-1 2-44-16,2 3-1 15,-1 0 19-15,1 0-39 0,-5 20-20 16,-3 19 18-16,0 19 2 16,-3 12 8-16,3 2-8 15,6-4 0-15,3-8 7 16,2-15-5-16,14-11-2 16,2-13 0-16,1-9 6 15,1-9-6-15,1-3 0 16,1-3 0-16,3-21 1 15,-2-10 5-15,-1-3 2 16,-7-6-8-16,-12 1 0 16,-3 2-5-16,-13 6 5 15,-14 5-7-15,-4 6-2 0,-2 9-7 16,3 11 5-16,3 3-9 16,6 11-5-16,3 18 0 15,8 9 8-15,2 6 17 16,4-2-10-16,4-5 0 15,0-9 6-15,9-9 4 16,3-7-3-16,1-7-14 16,-4-5 17-16,2 0 0 15,-1-8-5-15,0-13 13 16,0-11-14-16,-3-8 6 16,-3-5 0-16,-4-2 11 15,-13 3-11-15,-15 10 0 16,1 15-7-16,-3 14 7 15,-1 9-6-15,-1 30-16 16,-2 19 22-16,4 11 3 0,8 1-3 16,13-4 0-16,9-11 5 15,7-11 0-15,22-12-5 16,9-12 0-16,1-15 4 16,6 0-1-16,1-29 1 15,-5-9-4-15,-7-4 14 16,-12-5-6-16,-14 2 5 15,-8-2-13-15,-17 1 8 16,-19-2-5-16,-5 4-3 16,1 12 0-16,2 14-17 15,6 18 16-15,4 7-7 16,3 34-5-16,1 19 13 0,3 20-9 16,9 12 9-16,12 5 0 15,8-1-1-15,41-10-76 16,23-22-219-16</inkml:trace>
  <inkml:trace contextRef="#ctx0" brushRef="#br0" timeOffset="7170.8224">10847 5934 93 0,'0'0'91'0,"0"0"-82"15,0 0 31-15,0 0 12 16,0 0 41-16,0 0 36 15,0 0-66-15,0-3 25 0,0 3-21 16,0-2-25-16,0 2 29 16,0 0-37-16,0 0-16 15,0 0 9-15,0 0-27 16,0 0-1-16,0 0-10 16,0 5 0-16,0 10 11 15,4 4 0-15,1 5 6 16,0-2 3-16,-1 0-9 15,2-1 0-15,-2-1 3 16,-1-1 7-16,2-2 3 16,2-3-13-16,-2-3 0 15,2-4 4-15,-4-3 2 16,3-2-6-16,0-2 12 16,5 0-5-16,4-11 46 0,5-13-48 15,0-2 4-15,4-2 1 16,-2 2-8-16,-2 2-2 15,-4 7 0-15,-4 8-42 16,-5 6-22-16,-2 3-146 16,-5 3-110-16</inkml:trace>
  <inkml:trace contextRef="#ctx0" brushRef="#br0" timeOffset="20587.0263">10510 5898 270 0,'0'0'42'0,"0"0"21"16,-73 99-3-16,56-60-7 15,3 2 5-15,5-2-19 16,6-7 25-16,3-4-49 0,0-6-1 16,7-5 4-1,9-7-6-15,2-3 22 0,6-7-16 16,5 0-11-16,-1-17 63 16,0-10-69-16,-4-2 20 15,-4-6 1-15,-7-2-20 16,-10 0 3-16,-3-1-5 15,-13 7 0-15,-19 6 8 16,-4 5-5-16,1 11-3 16,0 9 12-16,3 1-5 15,5 22-5-15,1 10-2 16,4 4 4-16,7 4-7 0,10-4 3 16,5-1 0-1,0-5 6-15,12-6-3 0,9-3-6 16,0-6 3-16,3-7 0 15,3-6 6-15,-3-3-4 16,-2-1-2-16,-4-17 12 16,-2-1-9-16,-6-6 6 15,-5-5-9-15,-5-2 0 16,0-2-2-16,0 7 2 16,-3 8 0-16,-3 8 5 15,1 11 1-15,-2 0-12 16,-3 18-9-16,-4 14 15 15,1 6-2-15,6 6 9 16,7-3-7-16,0-4 0 16,10-6 7-16,10-8-13 15,0-5 6-15,0-12 0 0,0-5 0 16,-2-1 4-16,-2-7-4 16,-5-15 4-16,-5-8-2 15,-6-5 5-15,0-3-7 16,-3-6 0-16,-14 2-8 15,-4 5 10-15,6 11-2 16,2 10 0-16,1 16-17 16,1 1 17-16,-4 27-6 15,-5 15-53-15,3 9 21 0,3 6-80 16,1 0-61 0,5-5-251-16</inkml:trace>
  <inkml:trace contextRef="#ctx0" brushRef="#br0" timeOffset="22667.2154">3504 6367 352 0,'0'0'136'16,"0"0"-113"-16,0 0 18 15,0 0 16-15,0 0 3 16,0 0 38-16,0-3-68 16,0 3-6-16,0 0-9 15,0 0-14-15,0 0 8 16,0 0-9-16,0 0-11 0,0 3-5 16,0 11 1-16,0 4 15 15,0 5 22-15,3 2-15 16,4-2 7-16,2-2-14 15,-1-1 0-15,-1-5 10 16,1-4-10-16,-2-2 0 16,1-6 18-16,-4-3-14 15,-1 0 5-15,4 0 0 16,1-2-3-16,6-13 78 16,4-8-80-16,1 0 21 15,-5 3-25-15,2 4 10 16,-4 5-20-16,2 2 8 15,-1 4-34-15,2 0-14 0,2 4-128 16,-1 1 17 0,0-3-166-16</inkml:trace>
  <inkml:trace contextRef="#ctx0" brushRef="#br0" timeOffset="29433.8976">4142 6176 338 0,'0'0'82'15,"0"0"-63"-15,0 0-13 16,0 0-6-16,0 0 46 16,0 0 9-16,0 0 43 15,-6-65-62-15,2 61 20 16,-3 0 9-16,1 0-46 16,-2 1 24-16,2 3-43 15,-4 0 18-15,-1 0-17 0,1 0-1 16,-5 0 0-16,7 3-5 15,-2 4 11-15,0 3-9 16,-1 5 3-16,0 6 0 16,-2 6-1-16,1 6 1 15,-1 1 0-15,1 2 10 16,3-1-6-16,3-6-1 16,6-5-3-16,0-8-2 15,0-7-1-15,12-5 3 16,3-4 0-16,4-2 2 15,2-17 5-15,-1-6-7 16,0-4 0-16,-6-3 0 16,-2 1 7-16,-11 2-7 15,-1 2 0-15,0 7-4 16,-6 4 9-16,-10 6-10 0,-5 8-14 16,-3 2 19-1,-6 0-16-15,-3 19 16 0,-2 4-3 16,2 2-3-16,8 3 12 15,11 0-9-15,5-1 3 16,9-1 0-16,0-6-6 16,0-3 6-16,12-2 0 15,-1-6-4-15,5-4 9 16,-2-5-17-16,-1 0 11 16,-1 0 1-16,-2-13 15 15,-1-3-15-15,-4-1 0 16,-5 0 3-16,0-2-2 0,-8 2 13 15,-10 5-14-15,-5 4 0 16,-7 8-27-16,0 0 15 16,-6 22 12-16,6 9-2 15,9 3 8-15,8 2-12 16,13-5 6-16,0-4 0 16,16-5-8-16,7-5 8 15,2-8 0-15,5-5-3 16,-2-4 9-16,-1 0-12 15,0-13 6-15,-8-11 0 16,-4 1-3-16,-10-5 3 16,-5 2 0-16,-3 1 0 15,-19-1 9-15,-8 5-12 16,0 5 3-16,-3 12-17 16,-4 4-3-16,5 14-10 0,1 18 30 15,1 10 0-15,13 0 8 16,9-7-1-16,8-4-7 15,0-8-3-15,13-6-18 16,10-2 17-16,6-3-43 16,7 0 2-16,3 3-137 15,-1-3-253-15</inkml:trace>
  <inkml:trace contextRef="#ctx0" brushRef="#br0" timeOffset="33550.6973">7840 6221 214 0,'0'0'4'16,"0"0"1"-16,0 0 22 15,0 0-3-15,0 0 62 16,0 0-36-16,0 0-21 16,-5-23 20-16,5 21 1 15,0 2-2-15,0 0 31 0,0 0-33 16,0 0 7-16,0 0 2 16,0 0-36-16,0 0 33 15,0 0-52-15,-1 0 0 16,1 0-1-16,0 9 1 15,0 10 0-15,0 6-6 16,0 1 15-16,0-1-10 16,0-1 1-16,1-2 0 15,2-7 2-15,2-2-1 16,-1-5-1-16,0-3 0 16,0-3 8-16,1-2-7 15,5 0-1-15,3 0 0 16,7-11 26-16,3-12-25 15,2-4 0-15,0 1-1 0,-1 1-15 16,-2 5-9-16,3 4-153 16,-7 4-147-16</inkml:trace>
  <inkml:trace contextRef="#ctx0" brushRef="#br0" timeOffset="43454.4754">7660 5966 406 0,'0'0'52'16,"0"0"37"-16,0 0-78 15,0 0 1-15,0 0 82 16,0 0-68-16,0 0 2 16,0 0 7-16,0 0-30 15,0 0 13-15,0 0-18 16,0 0 1-16,0 0 2 0,0 0-3 16,0 5 0-16,0 11 0 15,-7 9 5-15,-1 6 4 16,-3 5 1-16,4 1-6 15,-2-2 30-15,6-1-31 16,3-2-3-16,0-5 1 16,0-5 10-16,0-3-14 15,7-7 3-15,4-2 0 16,1-10 3-16,2 0 2 16,5 0-5-16,-2-20 8 15,1-8 0-15,2-2 5 16,-6-1-13-16,-3-1 0 15,-6 6-1-15,-5 2 1 0,0 7 0 16,0 7 3-16,-13 3 6 16,-3 7-18-1,-2 0 6-15,-3 11-5 0,4 9 4 16,3 2 4-16,8 2-9 16,3-1 8-16,3-2 2 15,0-3-5-15,0-4 4 16,5-3 0-16,2-6-2 15,4-4 2-15,-1-1 0 16,0 0-6-16,1-6 14 16,1-11-3-16,-5-5-5 15,-5 1 0-15,-2-2 0 16,0 3 0-16,-3 5 0 0,-17 3-2 16,1 5 9-16,-5 7-22 15,0 0 3-15,2 11 4 16,2 15-5-16,2 10 11 15,6 2 2-15,6 1-6 16,6-2 23-16,0-6-22 16,2-8 5-16,13-6 0 15,1-3-9-15,1-9 12 16,1-5-3-16,-2 0 0 16,0-4 3-16,-2-14-10 15,-4-5 7-15,-7-4 0 16,-3 0 5-16,0-1-5 15,-3 7-2-15,-7 8-6 16,-2 10 6-16,4 3-4 0,-5 19-21 16,0 14 27-16,1 4 14 15,7 2-14-15,5-4-12 16,0-9 9-16,17-9-2 16,2-6-9-16,5-11-8 15,1 0 14-15,1-11-17 16,-4-13 21-16,-10-5-27 15,-7-5 4-15,-5 0 19 16,-8-1-4-16,-17 5 12 16,-5 8 0-16,2 9-4 15,-2 10 4-15,4 3-47 16,4 23-46-16,1 8-35 0</inkml:trace>
  <inkml:trace contextRef="#ctx0" brushRef="#br0" timeOffset="46700.3491">1957 5903 217 0,'0'0'170'16,"0"0"-125"-16,0 0-4 15,0 0 45-15,0 0-51 0,0 0 46 16,0 0-32-16,0-29-25 16,0 29 55-16,0 0-69 15,0 0 32-15,0 0-18 16,0 0-15-16,0 0 11 16,0 0-20-16,0 0 0 15,0 0-6-15,0 0 6 16,0 0 0-16,0 0-4 15,0 0 6-15,0 7-10 16,0 6 8-16,5 3 0 16,1-1 5-16,1 1-5 15,-1-4 0-15,-3-2-3 0,5-2 13 16,-4-4-14 0,1-1 4-16,-4 0 0 0,3-3 5 15,1 0-5-15,1 0 0 16,3-10 3-16,4-8 7 15,-1-4-9-15,0-4-1 16,0 4 0-16,1 0-16 16,-2 6 14-16,1 1-43 15,0 1-71-15,3 2-53 16,-3-3-93-16</inkml:trace>
  <inkml:trace contextRef="#ctx0" brushRef="#br0" timeOffset="57403.6956">2472 5715 11 0,'0'0'244'16,"0"0"-239"-16,0 0 79 16,0 0-41-16,0 0-16 15,0 0 24-15,0 0-7 16,-48-15 13-16,47 15-36 15,1 0-20-15,0-1 59 16,-3 1-53-16,-2 0-3 16,-1 0 32-16,-3 0-25 15,-3 11-15-15,0 11 4 16,-2 4 0-16,0 7-2 0,2 4 2 16,3 4 0-16,3-5-18 15,5-4 35-15,1-5-29 16,0-7 12-16,0-6 0 15,0-5-18-15,1-2 18 16,4-5-2-16,1-2-9 16,4 0 3-16,-2 0 8 15,10-15 10-15,-2-6 12 16,0-6 13-16,-4-4-33 16,-3 1 3-16,-4 7 6 15,-1 6 2-15,-4 7-12 16,0 7-1-16,0 2-8 0,0 1 1 15,0 0 7-15,-9 1-13 16,-2 16 11-16,1 5-6 16,-1 3 5-16,7-1 3 15,3-2-9-15,1-4 0 16,0-2-4-16,0-2-12 16,0-4 20-16,7-3-2 15,5-3 0-15,-1-4-29 16,1 0-3-16,4 0 30 15,1-9-3-15,-1-8 4 16,0-2-13-16,-5-5-43 16,-4-1 39-16,-1-1-4 15,-6 0 6-15,0 6 13 0,0 1 20 16,-10 5 9-16,-8 4-7 16,-2 6 14-16,-5 3 19 15,0 1-45-15,1 2 0 16,3 20 5-16,3 12-3 15,7 9-4-15,10 2-1 16,1-5-184-16</inkml:trace>
  <inkml:trace contextRef="#ctx0" brushRef="#br0" timeOffset="59716.0753">2811 4045 67 0,'0'0'114'16,"0"0"-76"-16,0 0-27 15,0 0 77-15,0 0-2 16,0 0-29-16,0 0-15 15,0-6-14-15,0 6 55 16,0 0-47-16,0 0-8 16,0 0 20-16,0 0-37 15,0 0 21-15,0 0-16 16,0 0-7-16,0 0 5 16,0 0-14-16,0 0-7 15,0 0-2-15,0 0-8 16,0 0 7-16,0 6 9 0,4 0 2 15,-1 2 1-15,0-2-2 16,4 3 0-16,-3 1 5 16,4-1-5-16,-2 1 0 15,-1 1 0-15,2-1 0 16,-1 3 9-16,3-4-9 16,-1 1-1-16,-1-3-7 15,-1-3 16-15,-2-1-8 16,-1-2 0-16,-1-1 0 15,-2 0 7-15,0 0 8 16,0 0-15-16,3 0 55 16,-3 0-39-16,3 0 3 15,-1 0-19-15,6-3 4 0,-2-5-7 16,0 1 3 0,3-3 0-16,0 1 4 0,3-4-3 15,-1-2-1-15,-1-3 0 16,-1 1 0-16,-3 3 4 15,-1-1-4-15,3 1 0 16,-6 0 0-16,2 4 0 16,-1 2-10-16,0 3-10 15,-1 1-22-15,2 1-15 16,0 3-79-16,2 0-18 16,-1 0-84-16</inkml:trace>
  <inkml:trace contextRef="#ctx0" brushRef="#br0" timeOffset="73148.4924">3133 3984 54 0,'0'0'82'16,"0"0"-44"-16,0 0 24 0,0 0 0 16,0 0 49-16,0 0-15 15,0 0-69-15,4-14 43 16,-4 11-38-16,0 3-9 15,0-3 0-15,0 1-19 16,-4-1-4-16,3 2 0 16,1-2 5-16,-1 1 5 15,1 2-10-15,0 0 0 16,0-3 30-16,0 3-19 16,0 0-1-16,0 0-2 15,0 0 5-15,0 0 0 16,0 0-13-16,0 0 0 0,0 0-13 15,0 0 13-15,0 0-4 16,-2 0 1-16,-2 0-23 16,-2 6 15-16,-1 9 10 15,-7 2 1-15,2 4 13 16,-3 2-10-16,1 4 5 16,-3-1-8-16,2 1 7 15,0 1 0-15,-3 0-2 16,1 0-5-16,-3-3 16 15,5 0-5-15,3-8-11 16,3-5 0-16,-1-2 6 16,7-3-12-16,-2 0 6 15,2-3 0-15,2-2 6 0,-1-1 5 16,2-1-11 0,0 0 0-16,0 0 1 0,0 0-2 15,0 0 1-15,0 0 0 16,0 0 0-16,-1-10-95 15,-5-7-85-15,-1-5-260 16</inkml:trace>
  <inkml:trace contextRef="#ctx0" brushRef="#br0" timeOffset="73724.1068">2696 3935 22 0,'0'0'221'0,"0"0"-190"16,0 0-23-16,0 0-14 15,0 0 6-15,0 0 0 16,11 23 22-16,-2-11-22 16,-1-1 0-16,8 3 27 0,-5-1-3 15,5 0 23 1,-2-2-11-16,3-1-32 0,-4-1 41 16,7 2-43-1,0-2 23-15,4 5 15 0,4 0-36 16,0 1 13-16,5 1-17 15,0 3 0-15,0 0 6 16,-2 2-5-16,-1-1-1 16,-2-2 1-16,-4 1 11 15,1-2-11-15,-8-1-1 16,1-3 0-16,-6 0 2 16,-2-2-2-16,-2-2 0 15,4 1 4-15,-4-3 1 16,0 0 8-16,-1-3-13 0,1 2 2 15,-1-4 25 1,-1 1-22-16,-3-1-5 16,0-1 10-16,-1 0-5 0,-1 1 2 15,2-2-7-15,-1 0 0 16,2 0 7-16,2 0-7 16,0 0-26-16,-6 0-134 15</inkml:trace>
  <inkml:trace contextRef="#ctx0" brushRef="#br0" timeOffset="81066.0275">9628 17433 9 0,'0'0'13'16,"0"0"-3"-16,0 0 6 15,0 0 53-15,0 0-6 16,0 0-10-16,0 0 14 15,-38-42 14-15,33 35 0 16,4 6-12-16,-1-5-19 16,2 3 32-16,0-1-61 15,0 3-4-15,0-1-17 16,0 0 8-16,0 0 1 16,0 0-9-16,8-2 0 15,3 2 16-15,5 0-16 16,0 2 0-16,-1 0-1 0,5 0 7 15,1 0-4-15,2 2-2 16,3 6 0-16,2-2-1 16,-3 2 1-16,2-2-3 15,-8-2-3-15,-2 3 1 16,-3-7-4-16,-3 2 9 16,-5-1 0-16,-2-1-2 15,-2 0 2-15,-2 0-1 16,2 0-2-16,-1 0 6 15,-1 0-8-15,2 0 5 16,-2 0-31-16,5 0 13 16,1 0-81-16,8 2 17 15,4 2-79-15,2-3-119 0</inkml:trace>
  <inkml:trace contextRef="#ctx0" brushRef="#br0" timeOffset="82924.9277">16672 17532 245 0,'0'0'32'15,"0"0"36"-15,0 0-30 16,0 0 26-16,0 0 14 16,0 0-45-16,-17 0 39 15,17 0-23-15,0 0-9 16,0 0 43-16,0 0-80 16,17 0 2-16,11 0 13 15,12-3-18-15,14 3 15 16,5-5-15-16,7 4 0 15,0 0 4-15,-2 1-4 16,-4 0 0-16,-2 0-3 16,-5 0 16-16,-6 0-24 15,-3 0 11-15,-7 0 0 0,-5 0-1 16,-7 0 3-16,-4 0-4 16,-7 0-5-16,-8 0 6 15,-5 0 1-15,-1 0 0 16,0 0 3-16,0 0 29 15,0 0-29-15,0 0 3 16,0 0 11-16,0 0-13 16,0 0 12-16,0 0-16 15,0 0 0-15,0 0 9 16,0 0-9-16,0 0 0 16,0 0-6-16,0 0 10 15,0 0-8-15,0 0-14 16,0 0-10-16,0 0 23 15,0 0-32-15,0 0-1 0,0 2 7 16,-3 3 20-16,-1 2 8 16,1-1-7-16,0 0 8 15,-2 2-17-15,2-3 11 16,-1-1-10-16,4 1 10 16,0-2-33-16,0 2 29 15,0-4-6-15,0 2 8 16,0 0-6-16,0-1 13 15,0 1-17-15,0-3 8 16,0 5-23-16,0-1-51 16,0-1-66-16,0-1-96 15</inkml:trace>
  <inkml:trace contextRef="#ctx0" brushRef="#br0" timeOffset="83987.922">7943 18681 156 0,'0'0'55'0,"0"0"19"16,0 0-14-16,0 0 38 16,0 0-6-16,0 0-45 15,-9-16 0-15,9 16-47 16,0 0 3-16,6 0 1 16,13 0 1-16,5 0 11 15,9 0 0-15,3 0-15 16,7 1 31-16,4-1-32 0,3 1 0 15,2-1 11-15,3 0-7 16,-1 0-1-16,-4 0-3 16,3-1 2-16,-11-3 1 15,1-2-3-15,-10 2-2 16,-6 1-8-16,-8 2 7 16,-5 1-42-16,-1 0-28 15,-4 0-97-15,-8 0-58 16</inkml:trace>
  <inkml:trace contextRef="#ctx0" brushRef="#br0" timeOffset="87513.8065">3129 7755 145 0,'0'0'25'0,"0"0"29"15,0 0-1-15,0 0 67 0,0 0-78 16,0 0 51-16,0 0-21 16,0-33-18-16,0 31-19 15,0 2 69-15,0-2-79 16,0 2-10-16,0 0 16 16,0 0-16-16,0 0 13 15,0 0-28-15,0 0 0 16,0 0 5-16,0 0-5 15,0 0 0-15,0 0-4 16,0 0 10-16,0 0-6 16,0 6 0-16,0 5 0 15,2-2-3-15,4 2 3 0,0 0 0 16,0 1 12-16,0-2-11 16,1-2 10-16,-1-1-11 15,-1 0 0-15,-1-6 8 16,1-1-5-16,-2 0-3 15,5 0 22-15,0 0-16 16,3 0 36-16,2-9-42 16,1-3 4-16,0 0 13 15,0 0-16-15,2 3-1 16,-4 1 0-16,0-1 3 16,3 1-8-16,-4-2-25 15,5 6-33-15,-3-3-19 16,2 6-72-16,-3-1-8 15,-4 1-188-15</inkml:trace>
  <inkml:trace contextRef="#ctx0" brushRef="#br0" timeOffset="91064.9353">3049 8204 173 0,'0'0'53'0,"0"0"-8"0,0 0-34 16,0 0 78-16,0 0-20 16,0 0-15-16,0 0 7 15,0-8-50-15,0 6-5 16,0 2 17-16,0-1-23 16,0 1 0-16,-3 0 4 15,0 0-1-15,3 0-4 16,-3 0 1-16,3 0-11 15,-2 0 7-15,0 0-23 16,0 1 12-16,0 1 11 16,0-1 4-16,0 1 1 15,1-2-1-15,-1 0 0 16,2 0-1-16,-1 0 8 0,1 0-7 16,-2 0 25-1,1 4-11-15,-2-3 16 0,-3 3-23 16,3 3 13-16,-6 4 23 15,3 1-43-15,-3 7 14 16,-3 3 26-16,0 2-11 16,-2 1 18-16,-1 2-32 15,2-1-11-15,-3 1 30 16,1 1-24-16,2 0-8 16,-1-5 3-16,8 1 0 15,-1-4 7-15,0-4-12 16,2-2 3-16,-1-4-1 15,1-5 2-15,-2-2-4 16,0-3 0-16,2 0-3 0,-6 0-20 16,0-8-100-16,0-6-10 15,-1-6-114-15</inkml:trace>
  <inkml:trace contextRef="#ctx0" brushRef="#br0" timeOffset="91445.1709">2681 8299 317 0,'0'0'89'16,"0"0"-76"-16,0 0-15 15,0 0 4-15,0 0 58 16,0 0-34-16,56 50 37 15,-39-30-10-15,2 0-21 16,-1 2 15-16,0 3-3 16,3 3-15-16,-3-2 34 15,-2 1-52-15,1-1 14 16,0-4 5-16,-4-3-25 16,1-2 27-16,0-5-32 15,-4-1 3-15,-1-3 21 16,3 0-24-16,-3-4 0 15,-6-1-3-15,3-1 14 0,-5 0-15 16,1-2 4 0,1 0-12-16,3 0 3 0,4 0-60 15,-2-7-107-15,-4-8-195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4:03:27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 6317 86 0,'0'0'334'15,"0"0"-286"-15,0 0 35 0,0 0-54 16,0 0 71-16,0 0-18 16,0 0-28-16,0 0-2 15,-75-37-52-15,59 56 2 16,-5 6-10-16,-2 4 11 15,1 4-3-15,6 1 0 16,5 2 5-16,5-4-10 16,6-3 5-16,0-4 0 15,2-6 3-15,8-5-3 16,3-4 0-16,1-5 10 16,-2-3-9-16,1-2 9 15,-3 0-10-15,4-7 0 16,-5-8 33-16,-2-6-31 15,-3-3-1-15,-4-1 6 0,0 1-1 16,0 7 6-16,-4 7-12 16,-3 6 0-16,-2 4-7 15,-5 0 7-15,4 7-3 16,0 7 0-16,4 1 6 16,-4075-3-12-16,8162-2 7 15,-4074-1-27-15,10-6 23 16,4-3-8-16,1 0-2 15,2-12-3-15,-5-8-37 16,-8-2 36-16,-8 0-10 16,-3 3 21-16,-3 5-2 15,-12 5 13-15,-6 8-2 16,-3 1 0-16,3 7 3 16,3 13-6-16,12 4-1 15,6-4-125-15,8-12-220 0</inkml:trace>
  <inkml:trace contextRef="#ctx0" brushRef="#br0" timeOffset="789.0841">2150 5763 141 0,'0'0'3'0,"0"0"19"16,0 0-3-16,0 0 13 16,0 0 3-16,0 0-29 15,34-20 10-15,-34 20 22 16,0 4 24-16,0 12 44 15,0 3-52-15,0 4-14 16,0 5 17-16,0 0-39 16,0-1 6-16,2-1-15 15,14-6-9-15,5-5 24 16,5-6-24-16,7-9 3 16,3 0 15-16,0-11-14 15,1-9 12-15,-7-7-10 16,-6-2 2-16,-10 7 7 15,-3 3-14-15,-6 10-1 0,-5 6 29 16,0 3 26-16,0 0-15 16,0 0-40-16,0 21-1 15,0 11-8-15,0 2 9 16,0 2-8-16,0-10 0 16,7-5 8-16,5-6-2 15,4-6 0-15,2-5 2 16,1-4 12-16,3 0-12 15,-3-16-13-15,3-9 4 16,-5-6-26-16,-6-3-22 16,-9 1 30-16,-2 8 27 15,0 6-3-15,-10 8 3 16,-7 11 0-16,-8 0-2 16,-3 16 7-16,-2 12-1 15,0 6 7-15,8 2 3 0,10-4-20 16,10-5 6-16,2-10-39 15,16-12-77-15,24-5-192 16</inkml:trace>
  <inkml:trace contextRef="#ctx0" brushRef="#br0" timeOffset="1433.7854">2888 4556 467 0,'0'0'92'0,"0"0"-61"16,0 0-31-16,0 0 0 15,0 0 28-15,0 0-11 16,-77 77 15-16,77-64-32 16,0-4 2-16,0-5-2 15,17-4 0-15,3 0 0 16,8-8 12-16,7-13 0 15,3-6-4-15,-5-3-8 0,-8 5 11 16,-14 0 0-16,-10 3-7 16,-1 4 13-16,-17 3 74 15,-5 8-63-15,-9 5 15 16,0 2-37-16,-1 2-3 16,4 15 22-16,7 2-25 15,5-1-1-15,6 0 0 16,8-5-11-16,2 1 8 15,0-2-18-15,14 2-28 16,9 0-25-16,10 3-78 16,7-1-138-16</inkml:trace>
  <inkml:trace contextRef="#ctx0" brushRef="#br0" timeOffset="2122.5724">3986 6110 345 0,'0'0'40'0,"0"0"-40"16,0 0 0-16,-21 83 52 15,12-35 11-15,-2 3 24 16,6-5-42-16,0-5-35 16,5-9 15-16,0-9-25 15,0-8 2-15,5-7-1 16,9-8 8-16,3 0-9 16,7-8 27-16,-3-16-10 15,4-6 1-15,-10-1-18 16,-6 3 0-16,-9 8 5 15,0 8 4-15,0 8-7 0,0 4 66 16,-6 0-66-16,-9 14 2 16,-6 8-4-16,3-3 3 15,5-2-6-15,4-2 3 16,7 0-11-16,2-1 0 16,0 2-96-16,11-3-82 15,6-4-324-15</inkml:trace>
  <inkml:trace contextRef="#ctx0" brushRef="#br0" timeOffset="2833.8822">2894 7877 528 0,'0'0'65'0,"0"0"-20"0,0 0-5 16,0 0-29-16,0 0 33 15,-83 68-20-15,69-27-18 16,7 5 8-16,7 0-5 15,0-2-1-15,19-1-8 16,11-9 3-16,2-9 0 16,6-13 0-16,5-10-3 15,-1-2 6-15,-2-24-4 16,-3-12 5-16,-10-7-7 16,-7-2 0-16,-16 0 11 15,-4 3-5-15,-12 1-6 16,-16 11 29-16,-5 6-7 15,0 13-3-15,2 11-19 0,1 2 2 16,3 21-10-16,5 8 8 16,7 5-36-16,12 6-33 15,3-2-63-15,13-4-67 16</inkml:trace>
  <inkml:trace contextRef="#ctx0" brushRef="#br0" timeOffset="3751.5089">7630 6079 624 0,'0'0'58'0,"0"0"10"16,0 0 12-16,0 0-41 15,0 0 53-15,0 0-92 0,-66-9 5 16,44 35-5-1,-2 11 2-15,0 9-2 0,7 2 0 16,10 0 12-16,4-7-11 16,3-9-1-16,10-6 0 15,13-11 2-15,4-7 11 16,11-6-13-16,1-2 0 16,2-5 12-16,-1-17-5 15,-6-4-7-15,-6-6 0 16,-11-2 6-16,-8 0-5 15,-9 4-1-15,-4 2 0 16,-15 9 6-16,-4 7-12 16,-4 9 6-16,2 3 0 15,-2 0-18-15,3 20 18 16,4 4 0-16,11 7-9 0,9 3-69 16,2 3 14-1,25-7-155-15,8-12-242 0</inkml:trace>
  <inkml:trace contextRef="#ctx0" brushRef="#br0" timeOffset="4659.0904">10768 5891 534 0,'0'0'12'0,"0"0"5"16,0 0 6-16,0 0-13 15,0 0-4-15,0 0-5 16,-88 29 0-16,63-3 57 15,2 6-49-15,2 2 1 16,1 7 27-16,4-4-17 16,2 1-3-16,9-3-3 15,2-2-14-15,3-5 25 16,0-6-25-16,6-7 0 0,9-5 12 16,5-7-10-16,3-3 25 15,4-5-16-15,0-18-7 16,-3-6 25-16,-8-3-28 15,-7-4-1-15,-9 0 6 16,-1 5-6-16,-23 2 3 16,-6 10-3-16,-6 10 0 15,-7 9-3-15,-3 3 6 16,-5 22-3-16,8 4 9 16,7 2-6-16,15-2-6 15,11-2 2-15,10-3 1 16,0-4-13-16,24-6 12 0,14-9-94 15,16-5-140-15</inkml:trace>
  <inkml:trace contextRef="#ctx0" brushRef="#br0" timeOffset="12016.9527">6068 4134 37 0,'0'0'32'0,"0"0"18"16,0 0 3-16,0 0-19 0,0 0-27 15,0 0 27-15,0 0-17 16,-21-47-14-16,18 39 62 15,-3 3-52-15,2 1 33 16,4 1-30-16,-3 0-14 16,1 1 18-16,1-1-17 15,-3 1 12-15,4-1-12 16,-2 1 9-16,0-2-12 16,1 1 45-16,-1 0-17 15,2-2 34-15,0 2-18 16,0 3-20-16,-1-2 82 15,1 2-81-15,0 0 10 16,-2 0 18-16,2 0-45 16,0 0 17-16,0 0-25 0,0 0 2 15,0 0-27-15,0 7 25 16,0 13 0-16,0 2-2 16,0 0 10-16,3-2-3 15,2-3-5-15,-1-3 0 16,1-5 2-16,-2-2-2 15,0-3 0-15,1-4 0 16,2 0 10-16,6 0-3 16,3-8-7-16,5-15 0 15,6-7 28-15,-2-4-28 16,1 0 0-16,-5 2-2 16,-1 7 2-16,-4 7-4 15,-3 6-54-15,2 7-111 16,-4 5-16-16,-7 0-285 0</inkml:trace>
  <inkml:trace contextRef="#ctx0" brushRef="#br0" timeOffset="19912.8921">6087 4434 32 0,'0'0'34'16,"0"0"26"-16,0 0 28 16,-7-71-36-16,4 60 53 15,0 1 26-15,-3 1-51 16,2 1 8-16,-2 2-43 16,-2 0 5-16,-2 2 33 15,1 0-71-15,-3 2-2 16,-6 2-10-16,1 0 29 15,-3 3-42-15,-3 16 13 16,-2 5 0-16,2 5 3 16,1 7-3-16,6-1 0 15,7-1-18-15,4-2 50 0,5-4-44 16,0-4 12 0,2-5 0-16,17-5-8 0,1-4 8 15,5-7 0-15,9-3-5 16,5-7 17-16,3-15-23 15,-3-7 11-15,-8-2-9 16,-6 2-13-16,-11 2 22 16,-10 9 0-16,-4 4-1 15,0 9 23-15,-11 3-55 16,-8 2 32-16,-12 8-51 16,-5 16 33-16,2 4 16 15,9 0 3-15,10-3-1 16,7-5 12-16,8-6-25 0,0-4 14 15,3-3 0-15,15-4-12 16,6-3 12-16,9 0 0 16,7 0 0-16,2-9-8 15,0-2-5-15,-5 5 13 16,-10-1-6-16,-11 6-11 16,-10-1 17-16,-4 2 0 15,-2 0-6-15,0-1 18 16,-24-1-5-16,-12 1-7 15,-9 0-2-15,-4-1-20 16,11 2 24-16,12 0-2 16,11 0 0-16,6 0 16 15,9 3-42-15,0 11 3 0,0-4 8 16,10 3 1-16,4-5-2 16,2 0-6-16,-1-6 15 15,-4 0-20-15,-4-2 8 16,-4 0 9-16,-3 3-28 15,0 4 5-15,0 5-239 16</inkml:trace>
  <inkml:trace contextRef="#ctx0" brushRef="#br0" timeOffset="22214.3813">3027 3939 70 0,'0'0'359'0,"0"0"-256"16,0 0-83-16,0 0 86 15,0 0-28-15,0 0 3 16,0 0-17-16,4-1-32 16,-3 1 19-16,-1 0-36 15,0 0-15-15,0 0 68 0,0 0-64 16,0 0 3-1,0 0 5-15,0 0 6 0,0 7-22 16,-7 7 4-16,0 3 0 16,-2 5 2-16,0-2-2 15,1 1 0-15,2-1-6 16,-1-1 25-16,-2-2-21 16,0 1 2-16,0 1 0 15,-3-2-2-15,2 2 2 16,-1-2 0-16,-2 2 0 15,5-5 11-15,1 2-24 16,4-4 10-16,1-1-72 16,2-4 35-16,0-4-118 15,0-3-28-15,9 0 1 0,-1-12-179 16</inkml:trace>
  <inkml:trace contextRef="#ctx0" brushRef="#br0" timeOffset="22462.4865">2841 4117 26 0,'0'0'224'16,"0"0"-116"-16,0 0 10 15,0 0 6-15,0 0-45 16,0 0 67-16,-26-46-91 16,26 46-49-16,0 0 18 0,0 0-24 15,8 3-18 1,9 11 16-16,7 7 4 0,1 2 4 15,2 1-6-15,-3 0 0 16,2 3 2-16,2-1-2 16,0 1-6-16,-1 2 0 15,1 0-195-15,-7-2-115 16</inkml:trace>
  <inkml:trace contextRef="#ctx0" brushRef="#br0" timeOffset="23526.7844">2985 8336 417 0,'0'0'142'0,"0"0"-105"15,0 0 45-15,0 0 21 16,0 0-58-16,0 0 54 16,0-15-78-16,0 15-10 0,0 0 21 15,0 0-27-15,0 0-5 16,0 0 0-16,0 0 8 16,0 11-32-16,0 6 24 15,0 7 0-15,-6 5-1 16,-4 0 7-16,-4 4-6 15,2-2 0-15,0-2 9 16,0 3 9-16,-1-4-18 16,4-3 0-16,0-2-2 15,0-4 11-15,3-5-9 16,3-5 0-16,2-4 12 16,-4-3-23-16,5-2 11 15,0 0-20-15,0 0 12 16,-3-7-44-16,0-15-178 15,-4-3-96-15</inkml:trace>
  <inkml:trace contextRef="#ctx0" brushRef="#br0" timeOffset="23795.5485">2790 8481 173 0,'0'0'205'0,"0"0"-155"15,0 0-44-15,0 0 120 16,0 0-50-16,0 0-50 0,17 0 13 16,-3 1-36-1,6 7 26-15,6 3 124 0,2 2-147 16,2 1 26-16,-3-2-32 16,1-1 0-16,1 0 11 15,-6 1-7-15,2-2-4 16,-5-2 0-16,-3 1-26 15,5-3-17-15,-5-3-167 16,2-3-257-16</inkml:trace>
  <inkml:trace contextRef="#ctx0" brushRef="#br0" timeOffset="27283.4449">6150 5624 137 0,'0'0'74'0,"0"0"-14"16,0 0 8-16,0 0 28 15,0 0 23-15,0 0 4 16,0 0-89-16,0-18 10 16,0 18 27-16,0 0-52 15,0 0 25-15,0 0-44 16,0 0 0-16,0 0-21 16,0 1 21-16,3 12 0 15,3 1-8-15,0 1 19 16,3 2-13-16,-3-1 2 15,0-2 0-15,3-3-8 16,0-2 8-16,-3-4 0 0,1-2-2 16,-1-1 13-1,0-2 1-15,0 0-12 0,0 0 0 16,5-5 10-16,2-12-8 16,-1-2-2-16,6 2 0 15,-6 0-28-15,1 6 18 16,2 3-106-16,3-3-121 15,-6 3-144-15</inkml:trace>
  <inkml:trace contextRef="#ctx0" brushRef="#br0" timeOffset="33114.1124">6260 5532 87 0,'0'0'125'0,"0"0"-98"16,0 0 110-16,0 0-17 16,0 0-102-16,0 0 106 15,0 0-113-15,5-48 42 16,-5 46 43-16,0 2-61 16,0 0 59-16,0 0-63 15,0 0-21-15,0 0 40 16,0 0-44-16,0 0-6 15,0 0 0-15,0 0 19 16,0 0-19-16,0 0 0 16,0 0 0-16,0 0-6 15,0 0 6-15,0 0-9 0,0 0 8 16,0 5 2 0,0 9-9-16,-6 3 8 0,-1 2 0 15,-1-2 2-15,-1 5-2 16,3 0 0-16,-3 1-1 15,0 2 10-15,2-5-10 16,-2 1 1-16,0-4 0 16,1 0-2-16,2-3 3 15,-1-3-1-15,3-2 0 16,-1-1 13-16,2-1-16 16,0-3 3-16,2 1 0 15,-1-2-3-15,-1-1 3 16,3-2 0-16,0 0-1 15,0 0 14-15,0 0-14 0,0 0 1 16,0 0 0-16,0 0 0 16,0 0 0-16,0 0 0 15,0 0-3-15,0 0-6 16,0 0-8-16,0-5-44 16,-6-6-142-16,3-3-22 15</inkml:trace>
  <inkml:trace contextRef="#ctx0" brushRef="#br0" timeOffset="33595.5888">6081 5508 311 0,'0'0'129'0,"0"0"-110"16,0 0 56-16,0 0-19 16,0 0-4-16,0 0-32 15,0-4-10-15,0 4-1 16,6 0-9-16,1 4 0 16,7 2 21-16,-2 5-2 0,3-2 2 15,-1 2 1 1,2 3-13-16,2-2 43 0,6 5-52 15,-2 1 0-15,2 2 8 16,0 0 3-16,0 2-11 16,-4-2 0-16,-4-1 4 15,0-5 3-15,-4 0-7 16,-3-6 0-16,1-2-8 16,-5-3 13-16,-2-3-5 15,-2 1 0-15,1-1 13 16,1 1-13-16,-2-1 0 15,1 1 0-15,-2-1-1 16,1 0 5-16,-1 0-4 16,0 0 0-16,2 0 10 15,3 0-41-15,3 0-47 0,-2 0-137 16,0 0-284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4:04:23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 10406 222 0,'0'0'86'0,"0"0"-83"15,0 0 5-15,0 0 19 0,0 0 11 16,0 0 6 0,0 0-9-16,-21-13-30 0,20 13 49 15,-1 0-49-15,2 0 14 16,0 0-7-16,0 0-4 15,0 0-9-15,0 0 1 16,0 0 0-16,0 0-2 16,0 0 2-16,0 0 0 15,0 0-2-15,0 0 3 16,0 0-8-16,0 0 3 16,0 0 4-16,0 0 5 15,0 0-5-15,4 0 0 16,1 1-1-16,0 3 7 15,8 1 1-15,-1-2-7 16,3 2 0-16,0-1 15 16,1-1-15-16,2-2 0 15,0 0 13-15,2 1-1 0,-4-2 12 16,5 1-24-16,-2-1 0 16,1 0 9-16,-2 0-9 15,1 0 0-15,-1 0-2 16,-2 0 9-16,2 4-14 15,0-1 7-15,3 2 0 16,0 2-5-16,1 0 8 16,2-1-3-16,3-2 0 15,3-3 11-15,1-1-11 16,-1 0 0-16,3 0 1 16,-3 0-4-16,-2 0 3 15,0-4 0-15,-4 1-1 0,0 0 11 16,-4 3-6-16,2 0-4 15,0 0 0-15,-2 0-8 16,2 0 8-16,8 6 0 16,-2-2-3-16,3 0 18 15,2 1-19-15,-1-2 4 16,-1-2 0-16,2-1 0 16,-2 0 0-16,-1 0 0 15,3 0-6-15,-3 0 15 16,-4 0-4-16,-2 0-5 15,-3 0 0-15,-1 0-5 16,0 0 6-16,1 0-2 16,-1 0-1-16,-1 0 2 0,0 3 0 15,-1-3-1-15,2 5 1 16,-1-2 3-16,-1-1-2 16,1 1-1-16,-2-3 0 15,-1 1 10-15,-4-1-14 16,-2 0 4-16,-4 0 0 15,-1 0 2-15,-2 2-2 16,-1-2 0-16,2 0 1 16,-4 0 8-16,0 0-8 15,0 0-1-15,0 0 0 16,0 0-1-16,0 0 1 16,0 0 0-16,0 0-6 15,0 0 18-15,0 0-24 16,0 0 9-16,0 1 3 0,0 1 3 15,0 0-3-15,0-1-6 16,0 1 3-16,0 1 3 16,0-2-3-16,0 0 3 15,0-1 0-15,0 0 4 16,0 0-4-16,0 0 0 16,0 0-5-16,0 2 17 15,0-2-22-15,0 0 10 16,0 0 0-16,0 0-5 15,0 0 5-15,0 0-2 16,0 0-5-16,0 0 14 0,0 0-5 16,0 1-2-1,0-1 0-15,0 0 6 16,0 0 4-16,0 0-10 0,0 0 12 16,0 0-6-16,0 0 19 15,0 0-25-15,0 0 1 16,0 0 17-16,0 0-18 15,0 0 0-15,0 0-3 16,0 0 18-16,0 0-18 16,0 0 3-16,0 0 0 15,0 0-19-15,0 0 9 16,0 2-56-16,0 2-51 0,0 1 12 16,0 1-6-1,0-3-203-15</inkml:trace>
  <inkml:trace contextRef="#ctx0" brushRef="#br0" timeOffset="2204.3478">15960 10606 220 0,'0'0'10'16,"0"0"2"-16,0 0-9 15,0 0 3-15,0 0 14 16,0 0 37-16,0 0-23 16,66 6 8-16,-54-1-9 15,0-3-8-15,4 5 12 16,4-4-8-16,3 3-1 15,3-1 8-15,4 2-24 16,2-3-12-16,0-1 21 16,1 0-18-16,-1-3 7 15,0 3-10-15,-2-1 0 0,-2-2 12 16,-6 2-12 0,-4-2-4-16,-8 1-3 0,-5-1 14 15,-5 2-3-15,0-2-4 16,0 0 0-16,0 0-9 15,0 0 16-15,0 0-7 16,0 0 3-16,0 0-3 16,0 0-8-16,3 0-93 15,5 0-158-15</inkml:trace>
  <inkml:trace contextRef="#ctx0" brushRef="#br0" timeOffset="5723.9401">9267 11981 53 0,'0'0'46'0,"0"0"0"16,0 0 8-16,0 0-12 16,0 0 47-16,0 0-24 15,0 0-10-15,0 0 35 16,0-5-50-16,0 5-7 15,0 0-11-15,0 0-20 16,0 0 42-16,0 0-44 16,0 0 5-16,0 0-7 15,0 0 2-15,0 0-2 16,5 0-1-16,4 0 6 16,10 0-5-16,-1 3 2 15,5 1 0-15,2-1 5 0,3-2-5 16,5 1 0-1,0-2-1-15,1 0 7 0,-2 0-7 16,-1 0 1-16,-3 0 0 16,-2 0-10-16,-4 0 4 15,-4 0-50-15,3 0-129 16,-7-5-108-16</inkml:trace>
  <inkml:trace contextRef="#ctx0" brushRef="#br0" timeOffset="11629.2672">13623 6922 147 0,'0'0'0'0,"0"0"-62"15</inkml:trace>
  <inkml:trace contextRef="#ctx0" brushRef="#br0" timeOffset="16663.6828">5231 13104 18 0,'0'0'0'0,"0"0"-1"16,0 0-9-16,0 0 20 0,0 0-10 15,0 0 0 1,0 0 2-16,-41-14 104 0,33 13-57 16,-1-1-45-16,1-1 40 15,1 1 16-15,4-1-3 16,2 0-22-16,-1-1-15 16,0 2 0-16,2-1-15 15,0 1-4-15,0 0 6 16,0 2-7-16,15-1 0 15,10 1-4-15,15 0 14 16,5-1-6-16,11 1-1 16,8-3-3-16,4-1 0 15,1-2 13-15,-4-1-13 16,-7 0 0-16,-9-1 9 16,-7 4-16-16,-8-1 7 0,-7 2 0 15,-11 3-13-15,-1 0 1 16,-4 0-44-16,2 0-49 15,-4 0-55-15</inkml:trace>
  <inkml:trace contextRef="#ctx0" brushRef="#br0" timeOffset="50561.9473">7182 14382 154 0,'0'0'31'0,"0"0"-8"16,0 0-23-16,0 0 4 15,0 0 46-15,0 0-49 0,0 0 10 16,0 0-6-16,0 0-3 16,0 0 2-16,0 0-3 15,0 0-1-15,0 0 44 16,0 0-36-16,0 1-4 15,2 0 17-15,1 1-12 16,1 0 20-16,-1-1-20 16,2 1-4-16,2-2 16 15,-1 2-17-15,0 1-4 16,3-2 12-16,-2 2-10 16,2-3 10-16,2 0-11 15,2 0 4-15,-2 0 23 16,2 0-23-16,-2 0-5 0,-2 0 13 15,1 0-12 1,-3 0 8-16,-2 0-9 0,-1 0 6 16,1 0 28-16,-5 0-33 15,3 1 11-15,0-1 17 16,-3 0-16-16,0 0 5 16,0 0-18-16,0 0 1 15,0 0 7-15,0 0-8 16,0 0 0-16,0 0-1 15,1 0 8-15,2 2-14 16,0-1-103-16,0-1-123 16</inkml:trace>
  <inkml:trace contextRef="#ctx0" brushRef="#br0" timeOffset="53034.0046">6939 14420 86 0,'0'0'190'16,"0"0"-141"-16,0 0-43 15,0 0 32-15,0 0-20 16,0 0 28-16,-2-23 3 16,2 22-40-16,0 1 9 0,0 0-18 15,2 0 2-15,6 0-4 16,2 2 2-16,0 4 0 16,3 0 26-16,3-2-1 15,0 0 10-15,5-2-26 16,1 0 2-16,4-2 9 15,0 0-13-15,4 0-7 16,2 0 13-16,2 0-9 16,-1-4 2-16,0-6-6 15,-3 0 8-15,-4 3-8 16,-6-1 0-16,-6 4 0 16,-7 2 1-16,-4 2 7 15,-3 0-16-15,0 0-4 16,0 11-50-16,0 5-38 15,-10 0-188-15</inkml:trace>
  <inkml:trace contextRef="#ctx0" brushRef="#br0" timeOffset="54222.4001">9169 15372 631 0,'0'0'44'15,"0"0"-29"-15,0 0 10 16,0 0 64-16,0 0-45 16,0 0 32-16,-9-92-74 15,21 53-2-15,1-3 9 16,4-3 2-16,-5-2-9 15,-3 3-2-15,-1 8 5 16,-3 7 8-16,1 10-9 16,-3 12-4-16,-2 6 0 15,3 1-3-15,-1 6-4 0,0 17-4 16,5 4 11-16,1-3 4 16,4-2-3-16,0-7-1 15,0-5 4-15,2-5 5 16,2-5-8-16,3 0-1 15,3-19 0-15,5-7 16 16,-4-7-16-16,-2-8 0 16,-5-1 9-16,-5-1-1 15,-3 2-4-15,-2 7-4 16,-5 10 0-16,2 12 2 16,-4 11-2-16,0 1 0 15,3 7-2-15,-1 18-2 16,-1 14-1-16,1 2 5 15,-1-1 0-15,2-2 1 16,-1-6-1-16,2-4 0 0,2-3-1 16,1-5 9-16,1-5-16 15,3-4-85-15,2-7-120 16,-1-4-177-16</inkml:trace>
  <inkml:trace contextRef="#ctx0" brushRef="#br0" timeOffset="54967.2566">9767 15121 503 0,'0'0'41'0,"0"0"-37"16,0 0 80-16,0 0-34 16,0 0-16-16,0 0-16 0,-42 58-15 15,42-58-3-15,0 0 9 16,9 0-7-16,8-4 52 15,-1-8-54-15,3-3 18 16,-7 1 2-16,-5 0-16 16,-7 1 13-16,0 1-17 15,0 3 0-15,-14 2 3 16,-5 3-3-16,-2 4-11 16,-2 0 5-16,3 4 6 15,6 8-2-15,8 3 2 16,6-3 0-16,0-1-11 15,0-2 11-15,12-3 0 0,9-2 0 16,6-4 9 0,4 0-6-16,3-5-3 0,-2-9 0 15,-3-3 14-15,-5 0-1 16,-6 2-13-16,-3 1 23 16,-7 2-9-16,-4 5 11 15,-4 2 18-15,0 4-25 16,0 1 13-16,0 0-31 15,-1 4-9-15,-10 12 5 16,2-1 8-16,5 0-8 16,4-2 3-16,0-5 1 15,0 0-3-15,3-5 3 0,12-3 0 16,1 0 7-16,5 0-4 16,3-15-1-16,-5 2-2 15,2-2 0-15,-5 1-2 16,-5 2 2-16,-6 6 0 15,-1 3-1-15,-4 3 8 16,0 0-14-16,0 6-2 16,0 16 0-16,-1 11-3 15,-9 5 12-15,1 5-9 16,-5 0 9-16,2-3 1 16,-3-5 7-16,4-6-8 15,4-9 0-15,3-8-15 16,3-7 24-16,1-4-9 15,0-1 9-15,0-1-8 0,0-19 43 16,11-11-44-16,8-6 2 16,4-5-22-16,4 1-18 15,10-2-122-15,3-2-206 16</inkml:trace>
  <inkml:trace contextRef="#ctx0" brushRef="#br0" timeOffset="55725.8094">10672 14708 631 0,'0'0'54'0,"0"0"-44"16,0 0-1-16,0 0-9 15,0 0 0-15,0 0 0 16,-4 50 22-16,13-11 52 16,-4 3-63-16,-2 3 22 15,-3-4 25-15,0-4-32 16,0-6 16-16,0-9-18 16,0-5-21-16,0-7 25 15,0-7-28-15,0-3 0 16,0 0 17-16,0-1 5 15,2-18 31-15,3-13-47 0,5-8 11 16,8 0-34-16,3 10 9 16,5 8-5-16,-1 8 9 15,-4 13 2-15,0 1-8 16,0 0 7-16,-7 18 3 16,0 4-17-16,-5 3 17 15,-5 0 0-15,-4 1 4 16,0-4 4-16,-6-1-13 15,-11-1 5-15,-3-4 0 16,1-6 7-16,4-4-7 16,0-6 0-16,6 0 0 15,3-8 0-15,3-12-5 0,3 0-23 16,0-1-3-16,6 8 24 16,6 3-44-16,0 7 30 15,-3 3 21-15,0 0-10 16,4 3 7-16,-1 8-6 15,1 1 9-15,-2-2 0 16,4 0 0-16,0-7 0 16,4-3 0-16,-1 0 10 15,3 0-8-15,1-17 4 16,-2-2-6-16,-1-9 33 16,-8 3-30-16,-1 2-3 15,-6 4 21-15,-2 8-20 16,-2 8 14-16,1 3-15 15,-1 0 1-15,0 3-19 16,0 16 2-16,0 5 16 0,-3 6-6 16,3-1 14-16,0-3-16 15,14-1-32-15,11-5-134 16,2-8-104-16</inkml:trace>
  <inkml:trace contextRef="#ctx0" brushRef="#br0" timeOffset="56339.5361">11766 14858 311 0,'0'0'111'15,"0"0"-68"-15,0 0 93 16,0 0-44-16,0 0-23 15,0 0-18-15,0 0-31 16,0-4-1-16,0 2-19 16,0-1 0-16,0 1-14 15,0-4-88-15,0 1-205 16</inkml:trace>
  <inkml:trace contextRef="#ctx0" brushRef="#br0" timeOffset="59084.5914">11736 14976 465 0,'0'0'34'0,"0"0"-14"16,0 0 16-16,0 0-5 15,0 0 39-15,0 0-46 16,0-4-24-16,0-2-10 16,0-1-70-16,0-2-108 15,0 0-214-15</inkml:trace>
  <inkml:trace contextRef="#ctx0" brushRef="#br0" timeOffset="59594.9612">11736 14976 481 0,'6'75'126'0,"-6"-75"-99"0,0-2 63 16,0-15 69 0,0-7-131-16,0-2 19 0,0-11-35 15,13-1-11-15,1-3 34 16,-1-3-31-16,-1 2-4 15,-4 8 14-15,0 3-11 16,-3 9 4-16,-3 8-7 16,2 9 0-16,-3 5-4 15,-1 0 4-15,2 13-10 16,0 8 0-16,7 8 20 16,-1 0-9-16,4-4-1 15,2-4 0-15,2-7-2 16,2-6 2-16,0-8 0 0,1 0 10 15,7-12-8 1,0-16 11-16,-1-5-13 0,3-2 2 16,-6 0-4-16,-7 6 2 15,-2 7 0-15,-6 10 0 16,-6 7 8-16,-1 5-16 16,0 0 8-16,0 11 0 15,0 14-9-15,0 7 12 16,-1 3-3-16,-3-1 5 15,4 0-4-15,0-3 5 16,0-3-6-16,0-4 0 16,8-2-19-16,8-10-18 15,1-7-109-15,5-5-65 16,0-4-158-16</inkml:trace>
  <inkml:trace contextRef="#ctx0" brushRef="#br0" timeOffset="60282.5282">12277 14866 355 0,'0'0'160'0,"0"0"-101"16,0 0-5-16,-34 76 60 16,28-57-56-16,2-5-20 15,4-2-4-15,0-2-31 16,2-3 8-16,14-2-11 16,1-5 0-16,6 0 29 15,-1-6-27-15,1-11-2 16,-8-4 8-16,-7 1 0 15,-6 1-4-15,-2 4-4 0,0 3 0 16,-6 3-5-16,-7 6 5 16,-3 3-15-16,0 0 8 15,4 4 14-15,4 5 1 16,3-1-8-16,2-3 0 16,1 3-10-16,2-3 10 15,0 2 0-15,0-4 2 16,5-3 5-16,8 3-6 15,2-3-1-15,3 0 0 16,-3-6 0-16,1-9 0 16,-2 1 0-16,1-2 0 15,-3 0 2-15,-2 2-3 0,2 0 1 16,-3 4 0 0,0 6-7-16,0 3 7 0,-3 1-6 15,0 0 1-15,2 0 3 16,-1 10-3-16,-1 5 3 15,1 3 2-15,0 1-5 16,4-2 5-16,1-2 0 16,-1-5-4-16,3-5 17 15,2-5-19-15,0 0 6 16,2 0 0-16,1-16 4 16,0-5-4-16,-1-5 0 15,3 3 0-15,-3-3 11 16,-4 5-15-16,-7 4 4 15,-2 7 0-15,-4 6-1 0,-1 4 1 16,0 0-5-16,0 9 3 16,0 10 2-16,-3 6 1 15,2 2-1-15,1-1 4 16,0-4-3-16,1-2-1 16,12-9 0-16,4-3 1 15,7-7 4-15,6-1-10 16,19-1-64-16,7-22-142 15</inkml:trace>
  <inkml:trace contextRef="#ctx0" brushRef="#br0" timeOffset="61244.8699">13621 14929 609 0,'0'0'154'0,"0"0"-144"0,0 0-4 16,0 0 74-16,0 0 24 15,0 0 14-15,7-49-116 16,9 19-2-16,4-1 4 16,-3-1 6-16,-4 2-4 15,-7 0-6-15,-6 7 2 16,0 4-3-16,-3 8 1 15,-10 7-3-15,1 4-3 16,-1 2-3-16,-2 17 3 16,7 8-2-16,4 1 8 15,4 2-6-15,0-4 7 0,1-2-1 16,14-7 4 0,6-7 4-16,4-10-9 0,4 0 1 15,2-12 0-15,0-13 1 16,-1-3-1-16,-7-3 0 15,-4 0 1-15,-5 0 5 16,-4 1-6-16,-4 3-2 16,-2 7 2-16,-2 6 9 15,-1 6-9-15,1 7 0 16,-2 1-3-16,0 0 1 16,0 13 0-16,0 12-2 15,0 9 4-15,0 4-7 16,0 1 7-16,-3 3 0 15,0-4-7-15,0-4 22 0,-2-4-18 16,2-7 3-16,3-12 0 16,0-5 9-16,0-6-9 15,0 0 0-15,2-3-5 16,13-15 11-16,7-3 2 16,2-1-8-16,-6 8 0 15,-3 5-22-15,-2 7 22 16,-1 2-1-16,-3 0-10 15,3 2 22-15,-2 9-24 16,3-1 13-16,-2 0 0 16,4-2-1-16,0-5 1 15,0-3 0-15,0 0 7 16,1-3 3-16,-2-13-8 16,2-4-2-16,-5 0-6 15,-1 1-12-15,-2 2-22 0,-4 6 11 16,-2 5 26-16,1 6 0 15,-3 0 3-15,1 0-27 16,-1 6 27-16,5 7-16 16,3-1 16-16,3 0 0 15,4-4 0-15,1-3 4 16,2-2-8-16,0-3-7 16,-5 0-182-16,-8-9-98 15</inkml:trace>
  <inkml:trace contextRef="#ctx0" brushRef="#br0" timeOffset="61415.5555">13612 14688 622 0,'0'0'2'15,"0"0"3"-15,0 0 0 16,84 0-5-16,-38 0-10 15,9-1-119-15</inkml:trace>
  <inkml:trace contextRef="#ctx0" brushRef="#br0" timeOffset="62249.0916">14334 14880 511 0,'0'0'178'0,"0"0"-152"15,0 0 32-15,0 0 2 16,0 0 40-16,0 0-58 16,14-39-36-16,0 20 7 15,2 2-13-15,-2 2-32 16,-2 2 10-16,-4 2-134 0,-2 8 51 16,-3 0 29-1,-3 3-28-15,0 0-24 0,0 0 38 16,0 0 77-16,0 1-5 15,-3 4 36-15,-3-3-12 16,-2 1 77-16,-1 0 25 16,-4 0-8-16,0 0-1 15,-7 0-48-15,2 4 44 16,-3 0-46-16,2 3 4 16,4 0-5-16,3 6-34 0,4 1 18 15,4 2-32 1,4 2 0-16,0-3 20 15,0-3-20-15,14-2 0 0,5-4 6 16,5-9-1-16,-2 0 2 16,-1 0-7-1,-1-9 1-15,-7-9 0 0,-1 1-1 16,-3 0 0-16,-3 2 4 16,0 1 1-16,0 3-4 15,-3 3-1-15,4-1 0 16,-1 3-16-16,2 0 16 15,4 2-9-15,0 0 5 16,2 2-15-16,2 2 16 16,-1 0-13-16,1 2 16 15,0 10-19-15,1 6 19 0,-3 3-17 16,2 3 0-16,0-2-49 16,2-4-52-16,6-10-95 15</inkml:trace>
  <inkml:trace contextRef="#ctx0" brushRef="#br0" timeOffset="63224.151">15883 14611 716 0,'0'0'63'0,"0"0"54"16,0 0-32-16,-87 2-75 0,56 17 7 15,1 4 15 1,5 4-20-16,6-1-4 0,14 3-8 16,5-8 0-16,0 1 8 15,19-7-8-15,8-6 0 16,3-5 2-16,3-4 4 15,-2 0-3-15,-3-13-3 16,-4-5 0-16,-10-2-24 16,-5-3 19-16,-9 6-8 15,0 2-17-15,-5 4-8 16,-12 5 15-16,-2 3-10 16,0 3 33-16,4 0-10 15,0 0 10-15,6 7 0 16,5 2-9-16,4-2 4 0,0 0 4 15,0 0-31 1,9-3 23-16,8-2-7 0,7-2 14 16,2 0 2-16,2 0-8 15,0 0 18-15,-2-2-15 16,-4 2 5-16,-7 0 0 16,0 0-12-16,-8 14 12 15,-1 6 0-15,-6 0-4 16,0 5 10-16,0 0 12 15,-3-2-18-15,-4-1 0 16,1-8 21-16,1-8-21 16,5-1 0-16,0-5-3 15,0 0-6-15,15-15 0 0,6-6-47 16,0-1-43-16,3 5 59 16,-3 6 9-16,-4 5 31 15,-4 1-1-15,-4 5 4 16,-3 0-3-16,-1 0 0 15,1 0 6-15,1 0 45 16,3 0-46-16,3 0 11 16,5 0 11-16,6 0-16 15,0-3 2-15,0-8-13 16,-5-4 0-16,-2 1 7 16,-8-3-7-16,-3 4 0 15,-5 1 15-15,-1 5-15 0,0 3 22 16,0 4 32-1,-6 0-53-15,-4 9 12 0,4 8-13 16,1 7 0-16,5-2-7 16,0 2 7-16,6-2 1 15,15 2-1-15,11-4-76 16,5-6-76-16</inkml:trace>
  <inkml:trace contextRef="#ctx0" brushRef="#br0" timeOffset="63621.8776">17377 14534 493 0,'0'0'109'0,"0"0"13"15,0 0-55 1,0 0 8-16,0 0-11 0,0 0-62 15,-53-31 18-15,27 34 2 16,2 8-21-16,-2 4 18 16,6-4-19-16,6 3 0 15,4-3-1-15,9-1 1 16,1-1-22-16,1-1-49 16,20-2-90-16,2-6-40 15</inkml:trace>
  <inkml:trace contextRef="#ctx0" brushRef="#br0" timeOffset="64153.6547">17244 14886 519 0,'0'0'139'0,"0"0"-124"16,0 0 98-16,0 0 51 16,0 0-122-16,17-77-4 15,-2 44-34-15,0-2-4 16,-1-2 13-16,-1 3-7 16,-3 4-4-16,-1 8-2 15,-5 11 0-15,-2 5 1 16,-2 6-1-16,0 0-3 0,0 0-3 15,0 15-7-15,0 7 3 16,0 2 10-16,0-2 0 16,3-5 2-16,3-5-2 15,0-5 0-15,4-4 3 16,-2-3 2-16,4 0 7 16,2-11-12-16,2-10 4 15,1-6 2-15,-2 0-6 16,-1 3 0-16,-5 4-3 15,-5 8 15-15,1 7-16 16,-4 4 4-16,-1 1 0 16,0 0-21-16,0 6 14 15,0 12-4-15,2 8 11 0,0 1 3 16,0 3 2-16,4-5-5 16,0-3 1-16,3-2-4 15,4-3 3-15,4-6-69 16,4-8-115-16,4-3-175 15</inkml:trace>
  <inkml:trace contextRef="#ctx0" brushRef="#br0" timeOffset="64520.7967">17940 14534 446 0,'0'0'238'0,"0"0"-212"16,0 0 67-16,0 0-61 16,-100 5 4-16,74 11-2 15,4 2-28-15,5 4 10 16,8-1-16-16,8-3 0 16,1 0-3-16,9-2 3 15,15-2 0-15,6-5 7 16,1 2-3-16,-1-2 2 15,-5-1-6-15,-7 2 0 16,-6 0-6-16,-8 2 6 16,-4 5 0-16,0 5 7 15,-11 3-2-15,-11 1 46 16,0-1-24-16,5-7-21 16,6-6 17-16,8-7-23 0,3-5-12 15,7 0-46-15,22-26-87 16,10-10-178-16</inkml:trace>
  <inkml:trace contextRef="#ctx0" brushRef="#br0" timeOffset="64795.1026">18315 14525 446 0,'0'0'280'0,"0"0"-260"16,0 0-8-16,0 0 51 15,0 0-9-15,0 0-49 16,15-2 53-16,2 2-47 16,-2 0 12-16,5 0-1 15,0 0-21-15,-7 0-2 16,-2-3-19-16,-4 2-108 15,-7-2-29-15,0 1-129 16</inkml:trace>
  <inkml:trace contextRef="#ctx0" brushRef="#br0" timeOffset="64971.6904">18315 14525 110 0,'65'11'173'16,"-69"-1"-124"-16,3 7 133 15,-2 3-39-15,1 4-56 0,2 1 2 16,-1 1-41-16,-3 1 65 15,4-1-87-15,-3 0 10 16,3-2-14-16,0-2-18 16,0-1 3-16,0-4-7 15,10-5-41-15,4-6-50 16,-1-6-315-16</inkml:trace>
  <inkml:trace contextRef="#ctx0" brushRef="#br0" timeOffset="66029.1322">19434 14475 657 0,'0'0'76'16,"0"0"-71"-16,0 0-5 15,0 0 48-15,0 0-47 16,0 0-1-16,27 27 1 16,-21-3 24-16,1 7 51 15,-2 1-34-15,-5-1 8 16,0-1 6-16,0-5-47 0,0-9 28 15,0-2-37-15,-5-6 0 16,4-4 15-16,-1-3-9 16,2-1-6-16,-1 0 40 15,1-11-3-15,0-11-16 16,0-5-21-16,1 1 0 16,16 3-15-16,7 3 14 15,3 9-5-15,1 5 2 16,-1 6 1-16,-1 0-2 15,-2 3 1-15,-7 13 4 16,-4 5-12-16,-7 1 12 16,-6 2 0-16,0 0-3 15,-19-2 11-15,-5-3-11 0,0-3 3 16,5-4 0 0,7-6 4-16,6-5-4 0,6-1-11 15,0 0-24-15,13-11-34 16,12-7-112-16,7 1-161 15</inkml:trace>
  <inkml:trace contextRef="#ctx0" brushRef="#br0" timeOffset="66703.6185">19773 14790 95 0,'0'0'147'16,"0"0"-106"-16,0 0-3 15,0 0 129-15,0 0-81 16,0 0 24-16,12 21-40 0,13-35-41 15,6-3-1-15,2-2-27 16,-4 1-1-16,-7 1 6 16,-7 3 0-16,-8 3-3 15,-5 3-3-15,-2 4 0 16,0 3 9-16,0 1-9 16,-5 0 0-16,-4 0 18 15,-1 3-15-15,1 8-4 16,3 2 1-16,4-1 0 15,2 1-3-15,0 1 3 16,0-7 0-16,14 2 7 16,4-6-6-16,3-3 10 0,2 0-11 15,0 0 3 1,-5-7 10-16,-5-1-10 0,-5-1-3 16,-5 1 12-16,-3 1-8 15,0 0 4-15,0 5-8 16,0 2 0-16,-3 0-17 15,0 0 17-15,-1 0-14 16,4 12 13-16,0 0 2 16,0 2-7-16,0 1 5 15,8-2 1-15,6-4 1 16,4-2-1-16,5-6 0 16,-2-1 5-16,0 0-5 15,0-13 16-15,-1-8-4 16,2-4 20-16,-1-2 38 0,-2-6-62 15,2-1 4-15,-2-3 0 16,-1 0-5-16,-1 1 1 16,-4 11-8-16,-4 8 0 15,-5 9 16-15,-2 8-8 16,-2 0-11-16,0 0 3 16,0 19-17-16,-3 10 17 15,-7 4 0-15,2 2 6 16,2-1-9-16,2-4 3 15,4-4 0-15,0-4 0 16,0-5 7-16,6-6-14 16,6-5-53-16,4-6-93 15,-4 0-34-15</inkml:trace>
  <inkml:trace contextRef="#ctx0" brushRef="#br0" timeOffset="66841.7487">20298 14648 518 0,'0'0'0'15,"0"0"-3"-15,0 0-168 16</inkml:trace>
  <inkml:trace contextRef="#ctx0" brushRef="#br0" timeOffset="68511.1301">21142 14743 650 0,'0'0'95'15,"0"0"-94"-15,0 0 13 16,0 0 85-16,0 0 54 15,0 0-119-15,95-67-30 16,-62 39 21-16,-1-4-25 16,-7 0 0-16,-6 1 11 15,-11 3 5-15,-2 6-21 0,-6 8 5 16,0 10 0-16,0 4-10 16,-12 5 4-16,-6 19 6 15,2 7-2-15,4 5-2 16,9-1-6-16,3-4 10 15,0-4 0-15,20-8-5 16,9-5 5-16,7-9 0 16,9-5 5-16,0-1-5 15,-3-19 0-15,-3-3-31 16,-9-7 17-16,-11-1-2 16,-5-4-6-16,-10 2 8 15,-4 3 14-15,0 7 0 0,0 9-2 16,0 6 2-1,0 7 0-15,0 1-9 0,0 3 6 16,-1 16-5-16,-5 5 0 16,3 10 16-16,0-2-11 15,1 0 3-15,-1-2 0 16,0-3-3-16,-1-3 3 16,-2-5 0-16,0-6 8 15,3-6-4-15,3-4 18 16,0-3-22-16,0 0 0 15,0 0 30-15,9-5-30 16,12-7 0-16,4 3 0 16,3 1-24-16,2 3 18 15,-4 2-17-15,-4 3 23 16,-5 0-12-16,-1 0 12 0,-4 0 0 16,0 0-1-16,-3 0 8 15,1-3-4-15,6-3-3 16,1-5 0-16,5 0 14 15,0-3-14-15,-2 0 0 16,-4 1-1-16,-5 4 2 16,-5 3-1-16,-6 3 0 15,0 3 0-15,0 0-12 16,-7 1-17-16,-7 12 29 16,-2 1 0-16,4 3 6 15,4-2-12-15,5 3 6 16,3-1 0-16,0-2-6 0,12 0 6 15,7-5 0-15,1-3 1 16,1-4 7-16,0-3-5 16,-3 0-3-16,-2 0 0 15,-1-6 13-15,0-5-13 16,-3 0 0-16,-2-2 17 16,1 2-17-16,-4 2 13 15,1 1-13-15,-4 2 0 16,2 5-7-16,-6-1 7 15,0 2 0-15,0 0-1 16,0 0 7-16,0 0-12 16,0 0 0-16,0 0 6 15,0 9-18-15,-3 2 19 0,-3 5-1 16,2 1 0-16,-1 2 10 16,1 1-13-16,2 0 3 15,-1 0 0-15,2-1-5 16,-1-1 5-16,1-2 0 15,1-4-1-15,0-2 10 16,-2-5-15-16,2 0 6 16,0-1 0-16,-5 1-2 15,3 3 2-15,-3 0 0 16,-1 3-1-16,0 1 7 16,-1 3-15-16,-3-4 9 15,2 2 0-15,0-3-6 16,0-5 6-16,6-1 0 0,1-4-2 15,1 0 9-15,0 0-8 16,0 0 1-16,0-2 0 16,8-11 7-16,6-5-7 15,5-1 0-15,-1-4-3 16,5 4 6-16,-1 0-6 16,-1 5-39-16,0 0-54 15,0 3-15-15,-6 1-260 16</inkml:trace>
  <inkml:trace contextRef="#ctx0" brushRef="#br0" timeOffset="69814.3935">22739 14607 649 0,'0'0'51'0,"0"0"-47"16,0 0 11-16,-98 60 53 15,78-36-12-15,7 3 19 16,10-1-71-16,3-4 3 16,5 2 0-16,19-9 3 15,5-5 5-15,6-9-15 16,1-1 0-16,-3-5 11 16,-4-13-11-16,-6-7-9 15,-4 0-6-15,-12 0-49 0,-7 2 33 16,0 7-22-1,-5 9 36-15,-5 6-9 0,-4 1-5 16,1 0 31-16,3 8 0 16,4 1 13-16,3 2-22 15,3 1 9-15,0-1 0 16,3-3-3-16,18-1 3 16,6-7 0-16,4 0 11 15,7 0-7-15,-2-15 6 16,2-6-10-16,-1-4 3 15,-4-4 25-15,-3-3-22 16,-5-5 22-16,-7 2 11 16,-3-1-16-16,-6 7 17 0,-3 8-38 15,-1 8 7 1,-5 8 1-16,0 5-10 0,0 0-11 16,-5 20 11-16,-8 8-1 15,-5 7-2-15,7-2 3 16,2 1 0-16,9-2-7 15,0-3 7-15,11-7 0 16,11-3-3-16,2-9 12 16,5-7-12-16,-1-3 3 15,-1-3 0-15,-1-14 11 16,-2-5-6-16,-4-6-5 16,2-2 12-16,-3-4-7 0,-2 3 16 15,-2 4-16-15,-5 10-5 16,-4 7 27-16,-3 8-20 15,-3 2-6-15,0 0-1 16,0 0-17-16,0 14 17 16,0 6-6-1,-2 2 6-15,0 0-2 0,2-2 2 16,0-3 0-16,0-3-3 16,7-5 11-16,8-1-7 15,3-5-1-15,3-2 0 16,3-1 13-16,0 0-10 15,-2-1-3-15,-4-10 1 16,-3 1 6-16,-3-3 4 16,-5 2-11-16,-4 2 0 15,0 4 9-15,-3 5-9 16,0 0-8-16,-6 0-4 16,-7 18 12-16,-2 0-1 0,3 7 1 15,6 0 0 1,6 3-6-16,0-2 6 0,15-2 0 15,13-1 3-15,7-3-3 16,8-3-18-16,-1-6-97 16,-5-7-274-16</inkml:trace>
  <inkml:trace contextRef="#ctx0" brushRef="#br0" timeOffset="71436.0619">23156 14780 495 0,'0'0'121'15,"0"0"-108"-15,0 0 24 16,0 0 49-16,0 0-58 15,17-87 56-15,-11 68-73 16,1-3 12-16,-3-2-2 16,2-6-19-16,-5-3 41 0,2-3-32 15,-2-3 0 1,4 1 24-16,0 4-29 0,4 5-3 16,0 4 1-16,-3 11 4 15,-2 4 17-15,-2 3-25 16,-2 7 0-16,0 0-3 15,0 0 3-15,0 9-13 16,0 13 5-16,0 7 16 16,-8 8-6-16,-4 1-2 15,5 1 0-15,4 0-6 16,3-3 7-16,0-5-1 16,4-4 0-16,16-2 7 0,3-5-6 15,7-1-1 1,3-5 0-16,1-6 2 0,3-4-2 15,0-4 0-15,-3 0 3 16,0-1 4-16,-5-13 0 16,-5-3-7-16,-5-2 0 15,-3-5 11-15,-4 1-11 16,-3-8 0-16,0 0-3 16,-1-2 11-16,0 1-5 15,-2 2-3-15,1 7 0 16,-2 8-6-16,-2 8 9 15,-2 4-3-15,-1 3 0 16,0 0 5-16,0 0-17 16,0 0 7-16,0 1 0 15,0 8-11-15,-8 5 16 0,-4 1 0 16,0-1-1 0,-3 3 10-16,1 0-11 0,-2 2 2 15,1 1 0-15,0-1-4 16,5 2 4-16,2 2-1 15,2-1-3-15,5 2 8 16,1 1-3-16,0-4-1 16,0 3 0-16,1-5-2 15,10-4 2-15,-2-3 0 16,3-3-2-16,4-6 8 16,5-3 2-16,7 0-8 15,5-7 0-15,5-10 24 0,0-2-21 16,1-3-3-16,-3 4 0 15,-5 0-22-15,-7 5-26 16,-12-1-165-16,-12 3-368 16</inkml:trace>
  <inkml:trace contextRef="#ctx0" brushRef="#br0" timeOffset="72427.9447">10696 16090 112 0,'0'0'298'16,"0"0"-217"-16,0 0-66 0,0 0 59 15,0 0 63-15,0 0-89 16,-11 31-11-16,6-7 9 16,5 10-21-16,0 7 50 15,0-1-61-15,0 0 11 16,5-4 10-16,6-7-29 16,-2-9 0-16,2-6 0 15,1-8-4-15,0-6 16 16,5 0-18-16,6-8 0 15,4-16 35-15,3-8-35 16,-2-2 0-16,-4-2 0 16,-8 9 9-16,-5 10-11 0,-7 10 2 15,-2 7 0 1,-2 0-17-16,0 10 17 0,1 7 0 16,4 2 0-1,2-4 6-15,3-5-3 0,5-4-3 16,3-6 0-16,9 0-23 15,6-14-8-15,4-3-132 16,-5-2-145-16</inkml:trace>
  <inkml:trace contextRef="#ctx0" brushRef="#br0" timeOffset="73101.5107">11157 16439 6 0,'0'0'594'0,"0"0"-594"15,0 0 0-15,0 0 72 16,0 0-4-16,100-90-5 16,-67 53-28-16,0-2-19 15,-3-1 33-15,-6 3-46 16,-8 6 15-16,-7 2-6 16,-9 6-10-16,0 9 9 15,0 5-7-15,-11 6 4 16,0 3 8-16,-4 4-16 15,3 16-2-15,1 5 0 16,4 4 4-16,7 4-6 0,0-1 4 16,6-1 0-1,13-2-9-15,4-6 13 0,4-4-4 16,-2-7 0-16,5-7 4 16,-2-5-2-16,0 0-2 15,2-19 0-15,-2-6 15 16,-1-6-15-16,-5-3 0 15,-5-4 2-15,-5 1 13 16,-5 0-12-16,-5 1-3 16,-2 8 0-16,0 5 8 15,0 9-1-15,0 9-3 16,0 5-3-16,0 0 10 16,0 1-22-16,-2 17 0 15,-2 6 11-15,1 5-7 16,3-2 7-16,0 0 0 0,0-5-5 15,12-5 15-15,3-5-16 16,3-5 6-16,-1-4 0 16,-1-3 5-16,-3 0-2 15,2-3-3-15,-5-12 0 16,4-4 10-16,-5-1-8 16,-5 4-2-16,-1 4 0 15,-3 7 4-15,0 5-4 16,0 0-2-16,0 10-3 15,0 15 4-15,0 8-7 16,2 2 8-16,6-3 0 16,5-3-3-16,7-5 3 15,9-7 0-15,8-9-9 16,2-8-186-16,-3-5-347 0</inkml:trace>
  <inkml:trace contextRef="#ctx0" brushRef="#br0" timeOffset="74834.2926">12385 16172 217 0,'0'0'351'0,"0"0"-323"16,0 0 0-16,0 0-3 0,0 0 22 15,0 0 9-15,-14-1-50 16,14-5 1-16,7-4 48 16,10-4 7-16,0-6-6 15,0-3-56-15,-3-5 3 16,-2-2 33-16,-3-5-35 16,-5-1 5-16,-4-3-6 15,0 5 10-15,0 7-7 16,-7 8-3-16,1 12 0 15,0 7-5-15,0 0 5 16,-1 14-19-16,-4 13 19 16,-1 16 0-16,3 6-5 15,4 6 5-15,4 1 0 16,1-3 3-16,0-5-2 0,0-6-1 16,0-3 3-1,0-8 8-15,3-4-3 0,-3-10-8 16,0-8 0-16,0-4 10 15,0-5-1-15,0 0-9 16,3-8 24-16,3-13-21 16,3-8 14-16,5-1-17 15,2 6-15-15,0 8 3 16,2 11-6-16,0 5 0 16,-1 0 18-16,-2 2-4 0,1 12-2 15,-1 2 6 1,4-2 0-16,-2-4-3 0,2-3 3 15,2-5 0-15,3-2-6 16,-3 0 16-16,0-13-2 16,-2-1-8-16,-9-2-6 15,-2 6-3-15,-5 0-9 16,-3 9 1-16,0 1 16 16,-2 7-45-16,-13 16 32 15,-5 4 10-15,6 3 4 16,7-2 10-16,5-4-9 15,2-6-1-15,6-6 0 16,11-5 2-16,2-7 17 16,2 0-19-16,0-3 0 15,-4-11 27-15,-4-5-27 0,-4 0 0 16,-8-1 0 0,-1 0-12-16,0 1-5 0,-15 5-22 15,3 6-9-15,-1 5 39 16,5 3-2-16,2 0 8 15,3 7-10-15,1 6 13 16,2 2-9-16,0-2 9 16,11-4 0-16,4-2-3 15,6-7 5-15,1 0-2 16,1 0 2-16,-2-14 2 16,-1-5 16-16,-4-4-20 15,-2-1 0-15,-7-1 13 16,-5-2-7-16,-2 3-6 0,0 1 4 15,0 8 2-15,0 5 10 16,0 6-16-16,0 4-7 16,0 0-4-16,0 4 1 15,6 14 10-15,5 6-6 16,0 2 16-16,3 3-12 16,0 0 2-16,-2-1 0 15,-4-3 17-15,-2-2-17 16,-4-4 0-16,-2-7 0 15,0-3 17-15,0-7-15 16,0-2-2-16,0 0 0 16,0-1 37-16,0-15-37 15,0-2-59-15,10-1 52 16,4 1 4-16,-2 6-12 0,1 0 15 16,-3 7 0-16,-2-1-3 15,1 0 7-15,0 1-4 16,3-4 21-16,4-2-14 15,1-2 33-15,2-4-40 16,-2-1 0-16,-1-5 13 16,-6 1-10-16,1-3-3 15,-7 1 0-15,-1 5 8 16,-3 7-2-16,0 5-6 16,0 7-14-16,0 0 4 0,-7 12-12 15,-2 8 22 1,4 5-2-16,5 3 10 0,0 0-19 15,0-2 7-15,9-3 4 16,8-4 11-16,8-2-11 16,3-4-13-16,4-7-55 15,3-6-435-15</inkml:trace>
  <inkml:trace contextRef="#ctx0" brushRef="#br0" timeOffset="75795.106">12949 16167 299 0,'0'0'89'0,"0"0"-21"0,0 0 4 15,0 0 46-15,19-82-24 16,-16 75-16-16,-3 4 39 16,0 3-58-16,0 0-57 15,3 0 0-15,-2 10 2 16,3 11-4-16,2 4 0 16,0 4 10-16,1 2 0 15,0 0-10-15,1-1 3 16,0-2 24-16,6-5-27 15,0-1 0-15,0-6 2 16,2-7 5-16,-3-7 7 16,3-2-9-16,4-8-4 15,2-19 64-15,2-7-63 0,1-5 0 16,-2-4-1-16,-3-1 6 16,-4 6-12-16,-6 6 5 15,-4 9-46-15,0 12 29 16,0 6-88-16,0 5-92 15,-2 3-78-15,2 12-94 16</inkml:trace>
  <inkml:trace contextRef="#ctx0" brushRef="#br0" timeOffset="76054.2715">13332 16249 219 0,'0'0'222'0,"0"0"-172"16,0 0 55-16,0 0-28 15,0 0-53-15,0 0 23 16,55-87-47-16,-40 66 9 16,-6 4 10-16,-3 6-19 15,-2 9 17-15,-4 2-9 16,0 0-2-16,0 13-9 16,0 11 3-16,0-2 0 15,0 2 13-15,2-3-13 16,18-3-1-16,8-5-9 15,12-5 12-15,9-8-4 16,8 0-162-16,0-10-331 16</inkml:trace>
  <inkml:trace contextRef="#ctx0" brushRef="#br0" timeOffset="77533.8127">14296 16036 513 0,'0'0'12'0,"0"0"-11"16,0 0 35-16,0 0 74 15,0 0-50-15,0 0-21 16,37-19-13-16,-8 0 22 16,6-6-48-16,2 3 0 15,-2 2-9-15,-1 6 7 16,-6 5-100-16,-5 1-94 15,-13 5-318-15</inkml:trace>
  <inkml:trace contextRef="#ctx0" brushRef="#br0" timeOffset="77765.828">14457 15930 581 0,'0'0'53'15,"0"0"-52"-15,0 0 2 16,0 0-3-16,21 77 93 16,-13-48-76-16,-3 1 15 15,-1 2-2-15,-2-2-23 16,-2-4 10-16,0-3-17 16,0-5 0-16,0-5-9 15,5-6-16-15,-2-7-95 16,4 0-209-16</inkml:trace>
  <inkml:trace contextRef="#ctx0" brushRef="#br0" timeOffset="78276.9076">14622 16112 428 0,'0'0'5'16,"0"0"23"-16,0 0-2 15,0 0 74-15,0 0-20 16,0 0-31-16,75 22 40 15,-62-37-29-15,2-6-29 16,-4-7 15-16,-2-5-45 16,-2-4-1-16,-1 0 0 15,-6 1 9-15,0 8-7 0,0 6-2 16,0 8 0-16,0 8 6 16,0 4-6-16,0 2-3 15,0 0-1-15,0 0-12 16,0 11 7-16,0 10 8 15,0 11 1-15,0 3 3 16,3 3-3-16,3-1 0 16,-2-4 6-16,2-4 3 15,-1-5 3-15,1-8-12 16,-2-7 4-16,-2-4 4 16,-1-5-3-16,1 0-5 15,-1 0 50-15,5-8-21 16,3-13 1-16,3-5-30 15,3-5-32-15,3 6 22 0,-4 6-59 16,-1 9 39-16,-6 7 26 16,-2 3-9-16,-2 0 3 15,4 5 4-15,-1 8 6 16,3 1-6-16,6 1 9 16,3 0-3-16,6-4 0 15,9-4 11-15,7-2-22 16,7-5-3-16,4 0-339 15</inkml:trace>
  <inkml:trace contextRef="#ctx0" brushRef="#br0" timeOffset="79191.8215">15267 16056 312 0,'0'0'56'15,"0"0"45"-15,0 0 41 16,0 0-34-16,0 0-8 15,0 0-46-15,43-53 15 16,-27 33-44-16,4-5-24 16,-6 0 53-16,0 0-51 0,-6 3 5 15,-5 6 0 1,-2 7-2-16,-1 6 8 0,0 3-14 16,0 0-6-16,-4 16-8 15,-9 9 13-15,0 7 1 16,4 0 0-16,9 0 2 15,0-4-16-15,12-6-22 16,19-5-59-16,13-11-11 16,6-6-186-16</inkml:trace>
  <inkml:trace contextRef="#ctx0" brushRef="#br0" timeOffset="80579.7742">15980 15993 646 0,'0'0'148'16,"0"0"-145"-16,0 0 13 15,45-73 22-15,-31 49-11 16,0-2 41-16,-4-1-45 16,0 4-5-16,-6 0-7 15,-4 3-4-15,0 1 6 0,-8 2-13 16,-8 5 0 0,-2 2 1-16,0 6-1 0,1 4-1 15,0 0-16-15,9 0 29 16,2 1-38-16,6 12 23 15,0 3-1-15,3 2-9 16,15 2 16-16,7 1-3 16,8-1 0-16,2 4 4 15,3 2-7-15,-5 0 3 16,-5 2 0-16,-8 2 1 16,-8-2-1-16,-12 1 0 15,0-3-3-15,-2-1 9 16,-19-1-7-16,-1-7 1 15,1-4 0-15,8-5-4 0,7-5 4 16,6-3-2-16,0-7-10 16,10-13-96-16,16-8 71 15,5 0 21-15,6 2-34 16,1-1 42-16,-1 7-12 16,-3 1 20-16,-7 5-1 15,-2 3 8-15,-5 0 2 16,-7 4-9-16,-5-2 4 15,-2 5 12-15,-5 1-3 16,-1 0 17-16,0 0 3 16,0 3-10-16,-11 0-23 15,-6 0-24-15,0 3 24 16,-2 11-7-16,3 5 9 0,7 1-2 16,6-1 0-1,3 1 2-15,0-4-13 0,3-3 11 16,13-5 0-16,2-4-2 15,7-4 3-15,2 0-1 16,-2-7 0-16,-4-10 10 16,-4 2-15-16,-10-4 5 15,-5 2 0-15,-2 2-11 16,0 1 7-16,-11 4-40 16,-1 5 22-16,-3 3 9 15,5 2 7-15,0 0 0 16,1 2 6-16,4 10-9 0,3 4 9 15,2-2-6-15,0 2 4 16,4-4 4-16,8 2-3 16,2-3 1-1,1-2 0-15,3-1-3 0,-4-6 3 16,5-2 0-16,-1 0-6 16,-2-12 12-16,1-5-1 15,-4-4-5-15,0 0 0 16,-2 1 37-16,-2 5-18 15,0 5 32-15,-2 3-21 16,1 2-24-16,-2 5 17 16,2 0-23-16,3 0-2 15,-3 17-11-15,0 3 15 16,-2 3-2-16,-4-2 0 0,-2-1 6 16,0-3-8-16,0-2 2 15,0-6 0-15,-2-5-10 16,1-3-1-16,1-1-24 15,0 0 12-15,0-14 0 16,13-3-19-16,5 0-24 16,-1 5 3-16,1 1 61 15,-5 4 2-15,-1 2-4 16,0 1 4-16,-1 0 13 16,1-1 26-16,4 1-11 15,3-1-5-15,3-3-1 0,3 0-20 16,0-1 0-1,-1-3 4-15,-4-1 10 0,-3-1-19 16,-4 0 3-16,-5 3 0 16,-4 1 3-16,-4 4-3 15,0 5-1-15,0 1-1 16,-2 0-9-16,-8 3-6 16,-1 11 17-16,4 4 0 15,4 0 0-15,3 2 0 16,0-3 0-16,3 1 4 15,12-1 0-15,3-3 14 16,3-2-18-16,6-5 0 16,4-6-7-16,0-1-17 0,2-3-454 15</inkml:trace>
  <inkml:trace contextRef="#ctx0" brushRef="#br0" timeOffset="81334.9922">17747 15648 651 0,'0'0'112'15,"0"0"-97"-15,0 0 1 16,0 0-16-16,0 0 2 15,0 0 20-15,25 57 44 16,-12-28-42-16,0 0 11 16,-1-4-14-16,-3 0-15 15,2-7 37-15,-3-4-43 16,0-6 5-16,0-3 9 16,0-5-14-16,-1 0 0 15,4 0 26-15,4-15-4 0,0-5 7 16,3 1-29-1,-6 5 0-15,-4 7 4 0,-5 4-4 16,0 3-4-16,0 0 1 16,0 11 2-16,4 8-7 15,-4 1 8-15,5 0 0 16,0-7-7-16,-1-2 13 16,0-5-6-16,2-3 0 15,-2-3 6-15,2 0 1 16,4-3-7-16,5-14 0 15,6-6 8-15,0-4-8 16,-1 2-23-16,-5 5-36 16,-1 6-83-16,-5 8-4 0,-5 6-123 15,-5 0-183 1</inkml:trace>
  <inkml:trace contextRef="#ctx0" brushRef="#br0" timeOffset="81914.6064">18187 15923 197 0,'0'0'86'0,"0"0"-55"15,0 0 114-15,0 0 56 16,0 0-90-16,0 0-52 16,73-43-37-16,-54 22-21 15,-3 0 24-15,-3-1-25 16,-4 3 0-16,-5 5 4 0,-4 3 0 15,0 5-4-15,0 5 0 16,0 1-5-16,-3 0 4 16,-6 0-11-16,-1 12 12 15,3 4-12-15,5 2 11 16,2 4 1-16,0-2-1 16,0 2 6-16,6-1-5 15,9-6 0-15,3-1 0 16,3-6 1-16,-1-8-1 15,2 0 0-15,-2-3 0 16,1-11 8-16,-4-6 6 16,-1-4-13-16,-1-1 5 0,1-3 17 15,1-1-19-15,-1 2-3 16,-5 5-1-16,-1 6 9 16,-4 6-3-16,-5 7-6 15,-1 0 0-15,0 3 10 16,0 0-10-16,-1 6-11 15,-12 8 9-15,2 6 4 16,1 0-1-16,2 2-1 16,5 0 0-16,3-2-3 15,0-3 3-15,0-4-3 16,3-1-2-16,11-4 10 16,-2-3 6-16,4-2-11 15,1-3 2-15,2 0 10 16,6-8-12-16,-3-9-20 15,-2-5-128-15,-7-6-336 0</inkml:trace>
  <inkml:trace contextRef="#ctx0" brushRef="#br0" timeOffset="82063.9572">18571 15629 632 0,'0'0'0'16,"0"0"-63"-16,0 0 19 16,0 0-196-16</inkml:trace>
  <inkml:trace contextRef="#ctx0" brushRef="#br0" timeOffset="83098.6274">18881 15751 634 0,'0'0'116'0,"0"0"-52"16,0 0 50-16,0 0-52 16,0 0-45-16,-87 17 21 15,76-3-36-15,7 6-2 16,1 2 0-16,3-1 15 0,0 0-18 15,0-4 3-15,5-4 0 16,8-5 14-16,1-6-14 16,2-2 5-16,2 0-3 15,1-15 8-15,-1-2 0 16,-1-5-10-16,-7 3 0 16,-1 5 1-16,-5 5-1 15,-2 4 0-15,-2 5-1 16,0 0-1-16,0 0-17 15,0 18 8-15,0 4 11 0,-6 5 6 16,-1 2-6 0,-1-2 0-16,2 0 0 15,2-7 8-15,0-7-12 0,1-6 4 16,1-4 0-16,2-3-10 16,0 0-12-16,0-9-9 15,9-10-17-15,5-2-73 16,6-1 106-16,-3 6-37 15,-1 5 52-15,1 5 2 16,-3 0-2-16,1-1 0 16,1 3 0-16,2-6 2 15,0 0 42-15,2-4-21 16,-1-6-16-16,2-1 42 16,-5-6-40-16,-4 3 2 15,-4-5 5-15,-3 2-12 16,-2 3 27-16,-1 7-17 0,-2 5-9 15,0 7 30-15,0 2-13 16,0 3-20-16,0 0-2 16,0 6-15-16,0 12 7 15,0 5 8-15,0 4 0 16,0-1-3-16,0-2 16 16,0-5-16-16,0-3 3 15,0-5 0-15,0-5 4 16,0-5-4-16,0-1 0 15,0 0 9-15,4-4-9 16,6-13-7-16,7-3-3 16,-4 1-53-16,4 4 54 0,-5 4-15 15,-1 4 21-15,-4 4-13 16,-1 3 16-16,0 0-5 16,0 0 2-16,6-3 3 15,3 3 12-15,4-7-7 16,-1 0 7-16,3-5 36 15,-5-3-25-15,-1 0 2 16,2-4 0-16,-4 0-18 16,-1-1 15-16,-2 4-22 15,-3 0 0-15,-3 6 34 16,-4 4-33-16,2 4 5 16,-2 2-6-16,0 0 4 15,0 0-20-15,0 11 14 16,0 9 2-16,0 2-7 0,0 0 7 15,0-2 0 1,5-3 0-16,6-4 5 0,5-3-3 16,1-5-2-16,-2-5-33 15,1 0-31-15,-5-5-182 16,-7-16-272-16</inkml:trace>
  <inkml:trace contextRef="#ctx0" brushRef="#br0" timeOffset="83246.1178">19449 15570 244 0,'0'0'12'0,"0"0"104"15,0 0-71-15,0 0-34 16,91 55-5-16,-67-43-6 16,-3 0-71-16</inkml:trace>
  <inkml:trace contextRef="#ctx0" brushRef="#br0" timeOffset="83648.1162">17953 16445 620 0,'0'0'75'16,"0"0"-75"-16,0 0 0 15,0 0 6-15,0 0 0 16,118 3 36-16,-44-15 1 15,14-5-29-15,11-3 15 16,13-4-8-16,4 4 4 0,5 2-1 16,2 5-23-16,-5 4 2 15,-10 5-3-15,-11 3 11 16,-19 1-10-16,-14 0-1 16,-18 0-24-16,-15 0-4 15,-14 0-66-15,-13 3-49 16,-4 0-121-16</inkml:trace>
  <inkml:trace contextRef="#ctx0" brushRef="#br0" timeOffset="275241.7513">1932 9439 420 0,'0'0'21'0,"0"0"-15"16,0 0 56-16,0 0-37 16,0 0 27-16,0 0 11 15,-85-28-31-15,76 28 11 16,1 0-18-16,-2 0-18 0,0 0 40 16,-4 0-47-16,-1 8 0 15,-1 4 25-15,-7 4-17 16,-2 6 7-16,-5 4-15 15,-1 5 10-15,3 4 10 16,-2 4-20-16,3 2 0 16,7 7 13-16,1 1-10 15,3 2 1-15,8 7-4 16,2 1 4-16,5 4 32 16,1 2-35-16,0 2 3 15,0 3 10-15,12 0-13 16,7 0 22-16,6 0-23 15,10-2 0-15,5-3 3 16,8-7-3-16,5-6 0 16,4-7-3-16,3-1 14 0,11-5-25 15,3-3-19-15,6-7-49 16,8-7-31-16,-2-11-120 16,0-10-68-16</inkml:trace>
  <inkml:trace contextRef="#ctx0" brushRef="#br0" timeOffset="276232.4376">3632 9140 186 0,'0'0'82'0,"0"0"-11"16,0 0 5-16,0 0-4 15,0 0-18-15,0 0 39 16,-7-8-83-16,7 8-1 15,0 0-3-15,0 0 7 0,3 8-13 16,16 9 2 0,4 5 19-16,5 3 69 0,3 6-78 15,2 3 5-15,3 2 40 16,-2 0-50-16,-3 0 32 16,-2 1-36-16,-7 2 9 15,-4 2 15-15,-6 4-27 16,-3 3 0-16,-6 0 14 15,-3-1-6-15,0 2 8 16,0-4-16-16,0 1 0 16,0 4 22-16,-3-3-22 15,-10 3 0-15,-1-5 23 16,1-2-11-16,-2-1-5 16,-3-1-7-16,0-3 0 15,-4-4 7-15,-1-5-7 16,-2-2 0-16,1-3-6 0,-3-2 17 15,3-3-11-15,2-5 0 16,5-3 0-16,1-5-9 16,1-3 9-16,2-3-38 15,-1 0-6-15,3-1-82 16,3-15-157-16,5-3-258 16</inkml:trace>
  <inkml:trace contextRef="#ctx0" brushRef="#br0" timeOffset="277139.1557">2500 10589 98 0,'0'0'254'15,"0"0"-209"-15,0 0-45 16,0 0 22-16,0 0-7 16,0 0-8-16,50 21 52 15,-3-14-6-15,10-1-9 16,7-3-20-16,8 2-11 15,9-4 23-15,6 1-19 16,9-1-17-16,-1-1 15 16,-4 0-14-16,-3 0 10 15,-8 0-11-15,-6 0 10 16,-10 0-11-16,-12 0 8 16,-3 0-7-16,-13-6 2 0,-5-2 5 15,-7-3-1-15,-4-2-6 16,-7-2 1-16,-6-2-6 15,-7 3 9-15,0-2-4 16,-10 3 0-16,-17 6-52 16,-14 4 44-16,-12 3-22 15,-12 2 20-15,-10 13 10 16,-2 2 0-16,0 2 3 16,7-2 4-16,10-2-6 15,14-3 12-15,17-4-13 16,13-2 4-16,11-3-20 15,5 0 1-15,6 2 15 16,23-2 8-16,10-2-7 0,12-1 20 16,8 0-21-1,9-6 1-15,2-7 6 0,2-2-2 16,-1-2-9-16,-1-2 4 16,-1 2-42-16,2 1-49 15,-7 3-81-15,-12-1-105 16</inkml:trace>
  <inkml:trace contextRef="#ctx0" brushRef="#br0" timeOffset="283823.2892">3747 9114 241 0,'0'0'46'16,"0"0"-33"-16,0 0-13 0,0 0 17 16,0 0-2-16,0 0 13 15,0 0-11-15,0 0-9 16,-39 43 13-16,39-35-12 15,7-1-7-15,6-2 33 16,3-1-26-16,2-4 3 16,0 0 3-16,3 0-9 15,-8-5 42-15,2-6-48 16,-6-3 14-16,-2-2 13 16,-3-1-11-16,-4-2-1 15,0 2-5-15,-5 4-10 16,-10 3 47-16,-3 4-16 15,-1 6-1-15,-2 0-8 16,-3 3-15-16,2 14-7 16,5 2 0-16,4 2 19 0,10-2-28 15,3-3 9-15,0-2 0 16,0-2-13-16,3-4 23 16,10-1-10-16,1-5 0 15,-2-2 15-15,3 0-26 16,-3 0 11-16,-4-1-8 15,-3-8-6-15,-2 0 13 16,-3 1-12-16,0 4-27 16,0 4-63-16,0 0-74 15</inkml:trace>
  <inkml:trace contextRef="#ctx0" brushRef="#br0" timeOffset="427005.0859">16974 17579 4 0,'0'0'456'16,"0"0"-376"-16,0 0 39 15,0 0-100-15,0 0-11 0,0 0 2 16,0 0 8-16,18 2 40 15,-7-2-13-15,-2 3-22 16,0-2 2-16,0 1 3 16,3-2 1-16,-3 0-3 15,2 0-13-15,-2 0-3 16,3 0-10-16,2 0-5 16,2 0 1-16,5 0-133 15,-2-14-193-15</inkml:trace>
  <inkml:trace contextRef="#ctx0" brushRef="#br0" timeOffset="435395.1156">16694 17559 274 0,'0'0'114'16,"0"0"24"-16,0 0-42 15,0 0-63-15,0 0 21 16,0 0 0-16,-3-44 7 15,2 35-19-15,1 1 4 16,0-1-29-16,0 3-3 0,0 1-10 16,0 0 11-16,8 1-15 15,7-1-4-15,5 2 4 16,1 1 9-16,1 2-3 16,0 0-6-16,-1 0 0 15,-4 0-11-15,-1 7 18 16,-5 3-14-16,-4 3 12 15,-2 3-8-15,-5 2 3 16,0 1-8-16,0 0 8 16,0 1 8-16,0-2-1 15,0-1-7-15,0-2 9 16,-2-1-7-16,2-8 11 16,0 0-13-16,0-3 0 15,0-3 10-15,0 0 0 0,0 0 1 16,0 0 19-16,0 0-11 15,0-5 5-15,5-5-24 16,8-4 0-16,-1-1 3 16,2 3-3-16,0-2-1 15,1 5 0-15,-3 1 2 16,1 3-4-16,-2 2 1 16,-2 2 2-16,3 1-9 15,-5 0 9-15,4 0 0 16,3 0-2-16,0 6 4 15,4 2-4-15,2 1 2 16,2 0 0-16,0-1 2 16,2 2-2-16,-5-5 0 0,-1 0 1 15,-3 0-1 1,-2-3 0-16,-2 1 0 0,0 0 8 16,2-2-20-16,2-1 10 15,6 2-16-15,1-2-109 16,-2 0-233-16</inkml:trace>
  <inkml:trace contextRef="#ctx0" brushRef="#br0" timeOffset="437915.5839">17686 17541 126 0,'0'0'162'0,"0"0"-40"16,0 0 6-16,0 0-55 16,0 0-34-16,0 0-4 15,0 0 32-15,-2 0-13 16,2 0 26-16,0 0-21 16,0 0-31-16,0 0 7 0,0 0-30 15,0 0-3 1,15 0 23-16,5 0-8 0,7 7 4 15,5-2-8-15,0 1-9 16,4 3 15-16,-3-4-19 16,-7 0 3-16,-2-2 2 15,-6-2-2-15,-6 1-3 16,-4-2 1-16,-5 0 3 16,1 0-3-16,-4 0-1 15,0 0 0-15,0 0-13 16,1 0-20-16,7 0-62 15,4 0-117-15,7-5-153 0</inkml:trace>
  <inkml:trace contextRef="#ctx0" brushRef="#br0" timeOffset="438215.4617">18282 17478 499 0,'0'0'69'0,"0"0"119"16,0 0-150-16,0 0-13 16,0 0 30-16,0 0-14 15,-14-3-4-15,14 3-20 16,0 4 10-16,-2 10 7 16,2 3-20-16,-1 4 11 15,-2 1 4-15,0 0-16 0,-2-1-2 16,1-2-4-16,2 0-5 15,1-5 9-15,1-1-11 16,0 0 0-16,0-6-10 16,0 3-5-16,0-2-52 15,0-2-173-15,-14-6-257 16</inkml:trace>
  <inkml:trace contextRef="#ctx0" brushRef="#br0" timeOffset="500396.8547">506 6379 26 0,'0'0'72'16,"0"0"-39"-16,0 0-8 15,0 0 19-15,0 0 17 0,0 0 22 16,0 0-21-16,0 0-29 16,3-7 21-16,0 5-6 15,-3-1-14-15,0 2 7 16,0 1-20-16,0 0 15 15,0 0-34-15,3 0-2 16,0 0 2-16,-3 0-2 16,1 0-7-16,2 6 1 15,3 4 6-15,0 3 14 16,2-2-14-16,2 2 1 16,1-2-3-16,-4 1 2 15,-1-4 0-15,1 1 0 0,-2-4 7 16,-2 1-9-1,3-4 2-15,-3 0 0 0,-1-1 7 16,6-1-3-16,-2 0 6 16,3 0 23-16,2-3-28 15,5-8 30-15,-1-1-34 16,3-4 2-16,0 0 5 16,-2-1-8-16,2 3-44 15,0 0-36-15,-5 3-105 16,-5 0-244-16</inkml:trace>
  <inkml:trace contextRef="#ctx0" brushRef="#br0" timeOffset="504699.4208">870 4531 204 0,'0'0'62'16,"0"0"-53"-16,0 0 10 15,0 0 23-15,0 0 39 16,0 0-9-16,0 0-21 16,0 0-8-16,0 0-16 15,0 0-13-15,0 0 18 16,0 0-32-16,0 0-11 15,0 0 11-15,0 8-15 16,0 6 15-16,0 3 0 16,3 0 5-16,0-1 30 0,4-3-35 15,-2-6 0-15,-2-3 14 16,0-3-9-16,-3-1-5 16,6 0 0-16,0 0 6 15,4 0-1-15,-2-1-5 16,7-8-11-16,-2 0 10 15,-4-1-8-15,4-3 9 16,-1 3-77-16,2 4-10 16,2-4-65-16,-4 6-88 15</inkml:trace>
  <inkml:trace contextRef="#ctx0" brushRef="#br0" timeOffset="506164.3952">610 7318 164 0,'0'0'87'0,"0"0"-83"16,0 0-4-16,0 0-4 16,0 0 4-16,0 0 37 15,0 38 0-15,0-25-9 16,3 1 8-16,-1 3 5 16,-1 3 10-16,-1 1-17 15,2 2-11-15,-2-4 7 16,0-1-17-16,1-2 1 15,2-6-5-15,-2-4-6 16,1-3 0-16,1-3-3 16,-1 0 0-16,2 0 46 0,2 0-27 15,6-3 3 1,0-8 4-16,1-3-8 0,-2 1-7 16,-2 2-11-16,0 0 0 15,-2 2-5-15,-1 2-27 16,2 3-87-16,-1 0-18 15,-4 2-152-15</inkml:trace>
  <inkml:trace contextRef="#ctx0" brushRef="#br0" timeOffset="527515.38">12473 18236 61 0,'0'0'0'0</inkml:trace>
  <inkml:trace contextRef="#ctx0" brushRef="#br0" timeOffset="528198.9411">12608 17598 205 0,'0'0'229'0,"0"0"-165"16,0 0 1-16,0 0-34 15,0 0-29-15,0 0 4 16,-10 0 54-16,10 0-25 16,0 0-6-16,0 0-6 15,0-3-20-15,0-2 1 16,2 0-4-16,8-2-38 15,5 2 28-15,0 0-3 16,-2-1-13-16,1 5 17 0,-4 1 7 16,1 0-5-1,-1 0 5-15,-2 0-16 0,-2 3 10 16,-2 6-6-16,-4 5 13 16,0 3 0-16,0-1 2 15,-4 1 18-15,-9 0 21 16,-1-6-27-16,-1-2 29 15,5 1-39-15,2-4 9 16,5-2-9-16,3-2-3 16,6-2-133-16,21-2-167 15</inkml:trace>
  <inkml:trace contextRef="#ctx0" brushRef="#br0" timeOffset="572903.3854">1250 4525 11 0,'0'0'69'0,"0"0"-65"16,0 0-1-16,0 0 30 15,0 0-24-15,0 0 4 16,0 0 24-16,0 0-11 16,0-16 35-16,0 16-23 15,0-2-5-15,0 1 32 16,0 1-46-16,0 0-18 15,0 0-1-15,0 0 0 16,0 0 2-16,0 0-2 16,0 0 0-16,0 0-2 15,0 0 8-15,0 0-1 16,0 0-5-16,0 0 0 16,0 0 45-16,0 0-44 15,0 0-1-15,0 0 13 0,0 0-5 16,0 0-8-16,0 8 0 15,3 3 0-15,-1 3 24 16,2 0-24-16,1 3 0 16,-2 0 17-16,3-1-14 15,-1-2 16-15,0-3-19 16,1-4 0-16,-3 0 0 16,0-6 0-16,3-1 0 15,-3 0 9-15,1 0-4 16,4 0 57-16,1 0 7 15,7-11-52-15,1 0 20 16,-1-3-37-16,-4 0 0 16,1 1 6-16,-1 0 1 15,-1-1-7-15,-1 3 0 0,-2 4 0 16,-4 1-3-16,-2 5 3 16,2-1-18-16,-1 2 5 15,3 0-96-15,-2 0 46 16,1 7-74-16,1 2-18 15</inkml:trace>
  <inkml:trace contextRef="#ctx0" brushRef="#br0" timeOffset="575079.2469">4135 4484 101 0,'0'0'111'16,"0"0"-79"-16,0 0 11 16,0 0-2-16,0 0 16 15,0 0 8-15,0 0-63 16,0-13 48-16,0 12-17 16,0-1-27-16,0 1 41 15,0 1-25-15,0 0-1 16,0-1 42-16,0 1-60 15,0 0 7-15,0 0-10 16,0 0 0-16,0 0-27 16,0 2 27-16,1 5 0 15,2 2 5-15,-3 2-3 0,3-3-2 16,-1 0 0-16,-1 1 0 16,4-4 1-1,-5-1-1-15,3 0 0 0,0-2-4 16,-3-2 12-16,0 0-11 15,0 0 3-15,0 0 0 16,0 0 3-16,6 0 2 16,-2 0-5-16,7 0 39 15,3-2-11-15,5-8 20 16,-2-2-48-16,3-1 6 16,-2 1 6-16,1 1-12 15,-4 0 0-15,-2 3 0 16,-4 3 10-16,-3 2-11 15,-3 1 1-15,2 2-26 16,-3 0 24-16,8 0-84 0,-3 0-49 16,-1 2 14-1,-3 3-78-15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4:17:48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6144 1049 675 0,'0'0'41'0,"0"0"72"16,0 0-23-16,0 0-59 16,0 0-22-16,0 0 54 15,-20-24-42-15,20 22 1 16,0-3-18-16,0-1-4 15,5-5-9-15,4 0-106 16,5-3-170-16,-4-6-251 16</inkml:trace>
  <inkml:trace contextRef="#ctx0" brushRef="#br0" timeOffset="544.6255">6131 1025 582 0,'0'0'41'0,"0"0"-9"15,0 0-23-15,0 0 15 16,0 0 13-16,0 0 34 16,99-66 40-16,-61 37-96 15,2-5-5-15,3-2 28 0,-4-3-35 16,-4-2 21-16,-5 2-24 15,-5-1 0-15,-10 6 10 16,-4 5-10-16,-9 7 0 16,-2 9-2-16,0 8 15 15,0 5-30-15,-3 0 5 16,-16 1-29-16,-7 18 35 16,-9 8 6-16,-3 9-11 15,2 5 22-15,3 6-11 16,4 3 19-16,5 3-19 15,3-2 0-15,4 2-8 16,4-3 15-16,7-5-7 0,5-6 0 16,1-6 10-1,0-6-28-15,4-10 18 0,8-5 0 16,3-7 8-16,-1-5-6 16,5 0-2-16,3-3 0 15,-1-16 9-15,2-6-8 16,-5-3-1-16,-5 1-14 15,-3 1 13-15,-8 6-31 16,-2 6 3-16,0 3 23 16,0 6-64-16,-9 2 4 15,-2 3-21-15,-1 0-110 16,-1 0 42-16,-1 3-98 16</inkml:trace>
  <inkml:trace contextRef="#ctx0" brushRef="#br0" timeOffset="1664.6512">6502 822 60 0,'0'0'204'0,"0"0"-195"15,0 0-9-15,0 0-17 16,0 0-59-16</inkml:trace>
  <inkml:trace contextRef="#ctx0" brushRef="#br0" timeOffset="3359.6497">6551 635 216 0,'0'0'128'0,"0"0"-17"0,0 0 16 15,0 0-42-15,0 0-13 16,-79-41-43-16,36 59-17 15,-12 13 12-15,-2 7-17 16,-1 8 24-16,10-2 0 16,15-2-22-16,16-4-5 15,15-5-4-15,2-1-3 16,21-6-8-16,13-1 22 16,9-6-1-16,7 0-10 15,-3-2 7-15,-6-2 1 16,-8-1-8-16,-16 3 0 0,-14 0-7 15,-3 5 15-15,-19 5-8 16,-18-1 6-16,-11 2 3 16,3-6 18-16,8-5-27 15,10-5 8-15,15-7-5 16,9-3-3-16,3-2-5 16,0 0-5-16,24-15 1 15,12-6-10-15,15-4 9 16,5 0-6-16,-1 3 15 15,-7 7 2-15,-6 2-3 16,-14 4 2-16,-2 1 0 16,-4 0 1-16,-4 2-1 0,0-2 0 15,1-4 11 1,2-5-6-16,1 0 19 0,-1-3-24 16,-3-4 7-16,-4 3 34 15,-7 6-35-15,-5 4 0 16,-2 5 22-16,0 4-16 15,0 2-12-15,-15 0-15 16,-11 9 10-16,-2 12 1 16,-2 4 4-16,6 2 0 15,11 0-5-15,5 0 5 16,7-1-1-16,1-7-7 16,0-2 8-16,16-6-15 15,10-3 15-15,5-7 0 0,5-1-4 16,5-3 6-16,-2-9-6 15,-4-2 4 1,-6 4 0-16,-6 4 0 0,-8 6 0 16,-2 0 0-16,-5 0-3 15,-1 2 6-15,-2 9-9 16,-1 4-1-16,0 2 7 16,-2-1 4-16,1 1-4 15,4-7-7-15,6-3 2 16,7-7 10-16,7 0-13 15,7-6 8-15,5-14-2 16,3-2-21-16,-6-5-1 0,-5 1 12 16,-7 6 7-1,-11 3 10-15,-8 9 1 0,-2 5-6 16,-3 3 3-16,0 0-3 16,0 0 0-16,-17 16-19 15,-6 8 10-15,-1 5 9 16,6-5-1-16,3-2-4 15,12-5 5-15,3-5-12 16,0-5 7-16,9-7 5 16,10 0 0-16,5-2 8 15,4-17-6-15,2-3-2 16,-2-2 0-16,-6 2 6 16,-8 8-4-16,-5 6-2 15,-7 7 36-15,-2 1-18 16,0 1-18-16,-6 23-21 0,-12 8 21 15,-5 7 3-15,0 0 10 16,0-3-13-16,1-3 2 16,7-5 7-16,0-8-11 15,8-7 2-15,4-7 0 16,3-6-17-16,0 0 0 16,3-11 10-16,19-14 6 15,6-10-39-15,7-3 6 16,1-2-18-16,8-3 45 15,3 1-17-15,8 5 24 16,-2 1 0-16,-6 10-4 16,-7 2 15-16,-6 4-5 0,-6 2-6 15,-4 1 0 1,0 2 35-16,-4-3-30 0,-4 0-1 16,-1-2 30-16,-6 0-13 15,-3 2 21-15,-3 3-28 16,-3 6-11-16,0 1 48 15,0 8-51-15,-3 0-14 16,-12 3-11-16,-4 19 25 16,-8 9 11-16,6 7-11 15,3 3 0-15,8-2-5 16,10-5 12-16,0-7-9 16,4-8 2-16,15-7 0 15,5-7 7-15,8-5-7 0,3 0 0 16,2-17-4-1,-4-4 4-15,-4-4-1 0,-7-1 0 16,-7 2 2-16,-6 11 1 16,-3 6-2-16,-5 7 0 15,-1 0-12-15,0 5 12 16,0 17 0-16,0 3-8 16,0 1 17-16,0 0-18 15,14-4 0-15,23-4 9 16,17-7-29-16,15-8-49 15,5-3-154-15,1-8-304 16</inkml:trace>
  <inkml:trace contextRef="#ctx0" brushRef="#br0" timeOffset="4842.8489">8599 1056 456 0,'0'0'70'15,"0"0"40"-15,0 0-83 16,0 0-16-16,15-81 39 16,3 59-37-16,0 3 27 15,4 4-7-15,0 7-30 16,-1 6 5-16,-2 2-8 16,-2 1-1-16,0 15-11 15,-2 5 12-15,-6 2 0 0,-3 2 6 16,-6 0-4-1,0-3 13-15,0-8-15 0,-9-1 2 16,3-6 0 0,4-2 2-16,2-5-4 0,0 0 7 15,3-2-5-15,21-15-4 16,10-3-25-16,5-4-3 16,-1 7 12-16,-4 4-7 15,-9 9 18-15,-3 4 1 16,-7 0 6-16,-1 0-9 15,-5 0 9-15,-2 2 0 16,2 2-7-16,-3-1 8 0,2 0-1 16,-2-3 0-1,1 0 6-15,-4 0-6 0,-1 0 0 16,0 0 0-16,-2 0 3 16,0 0-3-16,0 5-18 15,0 6-16-15,0 5 28 16,2 2 0-16,4 2 6 15,3-4 0-15,4-3-13 16,1-5 13-16,2-2 0 16,-2-6-1-16,-1 0-3 15,-3 0 1-15,-2-11-32 16,-5-5-31-16,-3-1 11 16,0 0-10-16,-6-1 31 0,-12 3 34 15,-4 3 1-15,1 5 61 16,1 7-62-16,4 0 0 15,5 0 17-15,3 10-17 16,5 4-2-16,3 1-3 16,0 1 10-16,13-2-5 15,8-3 0-15,7-3 0 16,-4076-7 3-16,8165-1-3 16,-4080 0 0-16,0-12-2 15,-1-2 2-15,-4-3 3 16,-4-2-3-16,-6 1 0 15,-4-1 38-15,-9 2 7 16,-3 1 0-16,-3 3-7 16,-3 4 5-16,0 4 8 15,0 5-51-15,-1 0-26 0,-12 0 20 16,-3 17 8-16,0 7-2 16,1-1 0-16,9 0 1 15,6-2-12-15,0-6-4 16,6-2-2-16,12-6 1 15,0-5 14-15,6-2 2 16,1-5 2-16,3-15 2 16,2-4 15-16,1-8-19 15,-1-3 3-15,-5-1 25 16,-5-3-14-16,-7-2 18 16,-4 4 15-16,-1 4-13 15,-1 8 30-15,-4 8-52 0,0 9-11 16,-3 6 26-1,0 2-27-15,0 0-14 0,0 10 0 16,-4 16-9-16,-10 9 23 16,1 7 0-16,-2 0 4 15,4-3-8-15,4 0 6 16,4-8-4-16,3-3-7 16,0-7-12-16,6-9 4 15,11-8-26-15,6-4-45 16,5 0-26-16,-1-16-343 15</inkml:trace>
  <inkml:trace contextRef="#ctx0" brushRef="#br0" timeOffset="5554.9165">9611 851 522 0,'0'0'82'16,"0"0"11"-16,0 0-61 15,-101 4-17-15,57 18 24 16,-1 7-33-16,11 2 23 16,4 2 16-16,12 0-45 0,6-5 0 15,12-3-7-15,0-8 17 16,6-6-10-16,18-5 0 16,9-6 0-16,6 0 39 15,5-14-27-15,0-13 2 16,-4-5-10-16,-7-4 4 15,-6-3 9-15,-8 0-17 16,-4 1 0-16,-6 1 23 16,-3 0-11-16,-5 4 1 15,-1 6 1-15,0 9-5 16,0 6 19-16,0 9-28 16,0 3 0-16,0 0-3 15,0 3-9-15,0 20-10 0,-9 11 21 16,-1 8 1-16,4 3 1 15,0 4 4-15,1-5-5 16,4-1 5-16,1-4-2 16,0-7-6-16,3-5-1 15,12-7 4-15,10-10-15 16,4-9-53-16,3-1-137 16,-2-20-210-16</inkml:trace>
  <inkml:trace contextRef="#ctx0" brushRef="#br0" timeOffset="5862.238">8568 1391 452 0,'0'0'138'15,"0"0"-85"-15,0 0-47 16,0 0 8-16,136 0 45 16,-59 0-34-16,14 0 17 15,11 0-26-15,10 0-10 16,8 0 12-16,1 0-18 0,4 0-2 15,-4 3-32-15,-16 1-197 16</inkml:trace>
  <inkml:trace contextRef="#ctx0" brushRef="#br0" timeOffset="25344.9628">610 4606 314 0,'0'0'28'0,"0"0"56"16,0 0-18-16,0 0-34 15,0 0 33-15,0 0-24 16,0 0 18-16,-17-56-39 16,17 52 13-16,0 3 12 15,0 1-20-15,0-2-3 16,0 2-22-16,0 0 0 16,0-1-16-16,0 1-42 15,0 0-63-15,0 11-15 0,4 8-2 16,-4-4-183-1</inkml:trace>
  <inkml:trace contextRef="#ctx0" brushRef="#br0" timeOffset="25958.6533">797 4560 268 0,'0'0'37'16,"0"0"-18"-16,0 0-19 15,0 0 45-15,0 0-11 16,0 0 12-16,15-48-8 0,-15 48-25 16,0 0 0-16,1 0-13 15,2 0 0-15,5 6-13 16,-1 10 13-16,5 0 0 16,-2 4 8-16,-1-3-7 15,-4 0 19-15,4-4-20 16,-6-2 2-16,4-4 9 15,-4-2-11-15,-1-3 0 16,-2-2 10-16,1 0-3 16,4 0 33-16,5 0-3 0,5-19-17 15,6-3 13 1,0-5-33-16,3-2 0 0,1 1-4 16,2-2 0-1,4 1-56-15,-3-1-87 0,-2 0-220 16</inkml:trace>
  <inkml:trace contextRef="#ctx0" brushRef="#br0" timeOffset="45044.9341">21240 4173 233 0,'0'0'155'15,"0"0"-77"-15,0 0-42 16,0 0-4-16,0 0 33 16,0 0-13-16,0 0-24 15,0-3 24-15,0 3-28 16,0 0 16-16,0 0 2 16,0 0-29-16,0 0 12 15,0 0-25-15,0 0 0 16,0 4-15-16,0 11 21 0,0 5-6 15,0 1 0-15,2 2 5 16,3-2 7-16,2-2-12 16,-3-3 0-16,1-3 1 15,1-3-1-15,-2-4 0 16,1-3 0-16,-1-2 9 16,-3-1-5-16,4 0-4 15,3 0 0-15,2 0 41 16,6-10-8-16,4-6-8 15,-1-1-15-15,4-3-2 16,0-2-2-16,-3 3-6 16,4-1 0-16,-4 4-23 15,-1 1-1-15,0-1-52 16,-1 1-66-16,-3-3-143 16</inkml:trace>
  <inkml:trace contextRef="#ctx0" brushRef="#br0" timeOffset="47828.2584">5918 4096 304 0,'0'0'80'15,"0"0"-17"-15,0 0-17 16,0 0 14-16,0 0 35 15,0 0-50-15,0 0 4 16,0-5-11-16,0 5-7 16,0 0 39-16,0 0-45 15,0 0 1-15,0 0-5 16,0 0-17-16,0 0 0 0,0 0-4 16,0 9 0-16,0 5-22 15,0 2 22-15,5 0 0 16,0-2 1-16,-1-4 4 15,1-2-5-15,-1-4 0 16,-2-3 0-16,5 1 6 16,2-2-6-16,0 0 0 15,3 0 8-15,2-7-6 16,1-4 1-16,-1-2-3 16,-3 2-62-16,2 2-16 15,-1 4-88-15,-7 2-143 16</inkml:trace>
  <inkml:trace contextRef="#ctx0" brushRef="#br0" timeOffset="48792.436">8026 6009 420 0,'0'0'91'16,"0"0"-20"-16,0 0 26 0,0 0-66 15,0 0 30-15,0 0-10 16,-4-5-10-16,4 5-7 16,0 0-34-16,0 0 2 15,0 0 1-15,0 5-3 16,0 12 0-16,0 2-4 16,0-1 13-16,0-2-13 15,0-3 4-15,0-6 0 16,0-2-1-16,0 0 7 15,4-5-6-15,1 0 7 16,3 0-4-16,5-8 9 0,6-14-12 16,5-4 0-1,0-6-13-15,-2 1-80 0,-4 2-49 16,-5-1-164 0</inkml:trace>
  <inkml:trace contextRef="#ctx0" brushRef="#br0" timeOffset="49567.9299">8704 3755 23 0,'0'0'400'0,"0"0"-330"0,0 0-70 16,0 0 0-16,0 0 10 15,0 0 2-15,10 21 48 16,-6-12-22-16,1 3-2 16,-2-1 31-16,5 1-37 15,-1-1-12-15,0-3 22 16,-1-1-40-16,0-4 42 15,0 0-40-15,3-2 3 16,-1-1 28-16,2 0-17 16,2 0-8-16,8-4 35 15,-1-11-25-15,1-6 5 0,3-4-23 16,-1-1-15 0,1-2 8-16,-4 2-148 0,-2 0-219 15</inkml:trace>
  <inkml:trace contextRef="#ctx0" brushRef="#br0" timeOffset="62253.6364">5992 4103 93 0,'0'0'73'16,"0"0"-28"-16,0 0 13 15,0 0-15-15,0 0 20 16,0 0-11-16,0 0-27 16,0-18 32-16,0 15-42 0,0 2 15 15,0-2 9 1,0 1-19-16,0 1 2 0,0-3 9 15,0 4-22-15,0 0 30 16,0-1-26-16,0 1-1 16,-2 0 17-16,1 0-21 15,1-2 8-15,-2 2 8 16,1-1-15-16,1-1 34 16,-2 1-42-16,1-1 3 15,-2 2 21-15,0-3-10 16,2 3 5-16,-2-2-20 15,-2 2 7-15,1-2-19 0,-1-1 12 16,2 2 0 0,-3 0 8-16,2-1-8 0,1-1 0 15,0 3-4-15,0 0 14 16,3 0-3-16,-2 0-7 16,2 0-9-16,0 0 1 15,0 0-11-15,0 6 15 16,0 8-3-16,0 0 14 15,0-1-10-15,0 0 3 16,5-1 0-16,-2 1 1 16,4 0 1-16,-1 0-2 15,2-1 0-15,1 0 2 16,-2-3-2-16,2-2 0 16,-2-3 0-16,-2-2 0 15,8-2 4-15,-1 0-4 0,3 0 3 16,8-15 7-16,2-4-2 15,6-3-8-15,7 3-94 16,-1-1-70 0,0 4-199-16</inkml:trace>
  <inkml:trace contextRef="#ctx0" brushRef="#br0" timeOffset="63160.2171">8811 3800 107 0,'0'0'93'0,"0"0"-42"16,0 0 9-16,0 0 27 15,0 0 4-15,0 0-31 16,-9-16 9-16,6 15 30 16,2-2-83-16,-1 2 24 15,2-1 13-15,-1 2-25 16,-1 0 8-16,2 0-36 16,0 0 2-16,0 0-13 15,0 6-33-15,0 9 44 16,0 3-2-16,0-3 9 15,6 0-7-15,0-5 0 16,3 0 10-16,-3-4 0 0,5-3-10 16,8-3 0-16,8 0-5 15,5 0-106-15,-2-5-186 16</inkml:trace>
  <inkml:trace contextRef="#ctx0" brushRef="#br0" timeOffset="64129.2501">7700 6079 346 0,'0'0'75'16,"0"0"11"-16,0 0 17 15,0 0-43-15,0 0 46 0,-82-57-18 16,79 53-46-16,-2 3 29 15,4 1-68-15,-1 0-3 16,-2 16 0-16,-1 14 0 16,1 10-6-16,-3 3 6 15,4 2 0-15,3-9 1 16,0-6 1-16,0-10-2 16,8-8 0-16,0-5 4 15,4-6-10-15,1-1 6 16,2-4 0-16,3-18 10 15,-1-8-8-15,-4-6-2 16,-9-3 22-16,-4 1-19 16,0 5-3-16,-13 5 0 15,-2 14 0-15,-3 9-25 0,-1 5 25 16,-2 19-12-16,-3 20 9 16,1 9 6-16,12 2-15 15,8-2 2-15,3-8 10 16,13-8-2-16,11-8 2 15,4-8 0-15,2-6 2 16,2-7 3-16,-4-3-6 16,-1 0 1-16,-8-10 0 15,-7-9 7-15,-3-5-7 16,-9-7-1-16,0-4-4 16,-12-1-23-16,-13 7 25 15,-5 7-47-15,0 12 21 16,-1 10 25-16,-1 4-52 0,3 24 5 15,0 8 7-15,7 6-70 16,16-3-23-16,6-8-171 16</inkml:trace>
  <inkml:trace contextRef="#ctx0" brushRef="#br0" timeOffset="67308.965">6084 5696 167 0,'0'0'72'0,"0"0"1"16,0 0-47-16,0 0 4 15,0 0 57-15,0 0-23 16,-4-13 10-16,4 10-40 16,0 1 6-16,-2-1 54 0,1 2-68 15,1 0 22 1,0 1-6-16,0 0-23 0,0 0-17 15,0 0-2-15,0 0-5 16,0 0-20-16,0 5 25 16,0 7 0-16,3 0 1 15,4-1 5-15,-2 0-3 16,3 0-3-16,-1-3 0 16,-3-2 2-16,-1-3-2 15,0-2 0-15,2-1 25 16,1 0-21-16,1 0 17 15,5-8 15-15,2-10-23 16,0-2 20-16,3-4-33 16,-1 2 0-16,-4 4 4 0,0 4 4 15,-6 6-16 1,0 7 2-16,-1 1-82 0,-1 0-88 16,-2 0-202-16</inkml:trace>
  <inkml:trace contextRef="#ctx0" brushRef="#br0" timeOffset="82367.1847">5935 4496 422 0,'0'0'14'16,"0"0"13"-16,0 0-27 16,0 0 0-16,-70 94-4 15,70-56 4-15,0 5 0 16,11-6 26-16,14-2-23 0,6-6-5 15,1-10 2-15,2-10 0 16,0-9 9 0,-4 0 35-16,-3-15-6 0,-5-9 49 15,-9 0-48-15,-2-3 14 16,-8-1-24-16,-3 0-29 16,0-3 44-16,-6 1-42 15,-12 0-2-15,-4 3 0 16,1 6 12-16,0 6-28 15,9 7 0-15,2 8 14 16,2 0-4-16,-2 9 6 16,1 11-10-16,2 5-7 15,7 1 27-15,0-5-20 16,2-1 5-16,11-8-1 16,1-4-11-16,0-4 17 15,-1-4 0-15,1 0-3 0,2-5 6 16,-4-14 11-16,3-2-14 15,-9-4 1-15,-6-3 17 16,0 6-18-16,-8 3 3 16,-13 8-14-16,-5 8 22 15,-4 3-20-15,-5 2 9 16,1 18 0-16,3 2 0 16,4 0 1-16,11 0-1 15,10-8 0-15,6-1-9 16,0-6 4-16,14-4-35 0,6-3 40 15,7 0-11 1,4-13 11-16,-1-9-8 16,-3-2 7-16,-11-2-38 15,-10 5 39-15,-6 5-5 0,-3 9 5 16,-20 5 15-16,-8 2-15 16,-12 0 0-16,-6 17 0 15,-5 0 7-15,4 0 1 16,9 0-8-16,10 0-10 15,17 2-1-15,14-2-169 16,0-10-171-16</inkml:trace>
  <inkml:trace contextRef="#ctx0" brushRef="#br0" timeOffset="89395.7729">2770 3943 185 0,'0'0'79'0,"0"0"-11"16,0 0 54-16,0 0-27 15,0 0-41-15,0 0 42 16,0 0-62-16,-3-34 35 16,3 31-26-16,-3 2 3 15,3 1 29-15,0-2-56 16,-3 2-18-16,3 0 21 16,0 0-17-16,0 0-10 0,0 0 0 15,0 0-4-15,0 10-5 16,0 5 14-16,9 3 0 15,2 3 3-15,-1-1 0 16,0-4 0-16,0-3-3 16,-3-4 3-16,3-4-10 15,-6-3 7-15,0 0 0 16,-3-2 2-16,2 0 4 16,5 0 5-16,5-14-11 15,1-5 2-15,2-1 7 16,-4-2-9-16,1 5 0 15,-4 5 4-15,-2 2-4 0,2 2-4 16,2 2-74-16,-1 2-51 16,5 4 11-16,-4 0-235 15</inkml:trace>
  <inkml:trace contextRef="#ctx0" brushRef="#br0" timeOffset="90512.3584">2408 5456 397 0,'0'0'128'0,"0"0"-52"0,0 0-52 15,0 0 37-15,0 0-35 16,0 0-26-16,0-3 33 15,0 3-33-15,0 0-11 16,0 3 1-16,0 11 20 16,10 3-8-16,2 4-2 15,-3-1 9-15,2-3-1 16,3-3-8-16,-3-3 0 16,-1-5 4-16,-1-3 1 15,3-3-9-15,-1 0 6 16,2 0-2-16,4-9 53 15,3-10-52-15,1-1-1 16,1 0 0-16,1 7-50 0,-1 6-90 16,-4 7-103-16</inkml:trace>
  <inkml:trace contextRef="#ctx0" brushRef="#br0" timeOffset="91355.9412">3662 5942 485 0,'0'0'94'0,"0"0"-42"16,0 0 10-16,0 0-45 16,0 0-8-16,0 0 16 15,0-6-25-15,0 6-7 16,0 0-1-16,2 14 16 0,7 3-5 15,2 4-3 1,0 0 7-16,1 1 10 0,1-3-16 16,1-6-1-16,1-3 3 15,-5-6 7-15,3-2-4 16,-2-2-5-16,2-2-1 16,4-19 97-16,2-9-69 15,2-4-28-15,-3 1-2 16,-6 5-104-16,-5 8 3 15,-7 4-175-15</inkml:trace>
  <inkml:trace contextRef="#ctx0" brushRef="#br0" timeOffset="96438.8579">11535 1850 416 0,'0'0'97'16,"0"0"7"-16,0 0-43 16,0 0-7-16,0 0 14 15,0 0-11-15,0 0-35 16,-72-47 55-16,66 47-76 15,-2 0 0-15,0 15-2 0,-3 8-2 16,2 7-5-16,2 2 8 16,7-2 0-16,0-4-10 15,0-7 10-15,10-4 0 16,-1-6-4-16,0-5 15 16,1-4-17-16,-2 0 6 15,1 0 0-15,3-17 23 16,-5-6-23-16,-1-9-2 15,-5-1 0-15,-1-1-24 16,0 2 24-16,0 0-29 0,-10 2 18 16,-1 5-2-1,2 3 12-15,1 1-19 16,5 6 17-16,1 1 10 0,2 3-14 16,0 2 9-16,5-1-32 15,10 2 23-15,7 0-27 16,-1 5 17-16,-1 2 16 15,-2 1-8-15,-6 0 3 16,-1 8 8-16,-5 7-5 16,-6 4-11-16,0 5-3 15,-4 1 12-15,-19 2 4 16,-3-2-25-16,1-3 13 16,6-11-159-16,5-7-71 15</inkml:trace>
  <inkml:trace contextRef="#ctx0" brushRef="#br0" timeOffset="96917.2927">11672 1438 518 0,'0'0'67'0,"0"0"-57"16,0 0-1-16,0 0-3 0,-70 93 16 16,50-55 50-16,3 3-30 15,0 5-24-15,2 3 7 16,5 2-18-16,2 2 21 15,7-4-28-15,1-4 1 16,0-6 2-16,13-5 0 16,5-10-3-16,0-10 0 15,3-6 5-15,-2-8 4 16,1 0-9-16,-4-8 0 16,-2-9-2-16,-4-9 2 15,-9-1 0-15,-1-1-8 16,-3 0-21-16,-16 4 17 15,-2 8 4-15,-1 8 7 0,-2 6-16 16,0 2 14 0,-2 3 3-16,5 13-4 0,1 1-36 15,8 0 20-15,11-7-98 16,1-3-132-16</inkml:trace>
  <inkml:trace contextRef="#ctx0" brushRef="#br0" timeOffset="97268.0313">11813 1398 350 0,'0'0'86'0,"0"0"-75"15,0 0-18-15,0 0 25 16,0 0 10-16,-14 78 53 16,-10-48-10-16,-6 7 18 15,-4 7-39-15,-7 4-48 16,1 5 49-16,-3 3-36 16,4 2-3-16,3-3 2 15,6-3-2-15,8-7-15 16,6-7 3-16,7-7 0 15,9-8 11-15,0-6-11 16,0-6-13-16,0-5-23 0,4-5-38 16,8-1-6-16,-1-5-145 15</inkml:trace>
  <inkml:trace contextRef="#ctx0" brushRef="#br0" timeOffset="97885.1245">12088 1850 421 0,'0'0'149'16,"0"0"-103"-16,0 0-39 15,0 0-7-15,0 0 0 0,0 0 15 16,9 21 25-16,-6-1 21 16,-3 3-38-16,0 5-10 15,0-2 32-15,0 1-43 16,-6-3 12-16,-2-1-14 15,3-3 15-15,0-5-30 16,5-3-71-16,0-9-136 16,3-3-220-16</inkml:trace>
  <inkml:trace contextRef="#ctx0" brushRef="#br0" timeOffset="98157.9291">12485 1813 112 0,'0'0'209'0,"0"0"-140"16,0 0-50-16,0 0 7 16,0 0-25-16,0 0-2 0,-21-3-88 15,19-2-118-15</inkml:trace>
  <inkml:trace contextRef="#ctx0" brushRef="#br0" timeOffset="100628.2498">12425 1610 442 0,'0'0'84'0,"0"0"-27"16,0 0-6-16,0 0-14 15,0 0 8-15,0 0-34 16,3-3 0-16,2 9 26 16,1 11-14-16,1 4 24 15,2 5 23-15,-2 6-44 16,-1-2 26-16,1 2-40 16,-3-2-10-16,-1-4 26 15,-3-1-28-15,1-10 0 0,1-1-1 16,-1-9-7-1,2-2 8-15,5-3-105 0,9-3-70 16,5-19 87 0,5-7-341-16</inkml:trace>
  <inkml:trace contextRef="#ctx0" brushRef="#br0" timeOffset="100950.6252">12726 1713 476 0,'0'0'63'15,"0"0"-19"-15,0 0-10 16,0 0 68-16,0 0-64 16,0 0 1-16,-80 64-33 15,80-50 14-15,0-2-22 0,12-2 2 16,7-2 0-16,2-5 14 16,0-3-13-16,0 0 3 15,1 0-4-15,-4-8 9 16,-4-5-6-16,-8-1-3 15,-3-2 0-15,-3-1 9 16,0 0-4-16,-16 2-7 16,-9 3 2-16,-5 2-29 15,-3 7 22-15,2 3-11 16,1 0 15-16,4 0-12 16,9 8-18-16,5-1-14 15,11-2-65-15,1-5-175 16</inkml:trace>
  <inkml:trace contextRef="#ctx0" brushRef="#br0" timeOffset="101266.6855">12794 1442 560 0,'0'0'48'0,"0"0"-45"16,0 0 0-16,0 0 39 16,-81 84-36-16,54-48 72 0,-1 3-54 15,-2 1-11 1,-3 4 40-16,4 0-41 0,-1-1 2 16,1-2-10-1,7-2 8-15,2-3-19 0,7-6 17 16,3-6-10-16,7-7 3 15,3-6-3-15,0-5-5 16,10-6-22-16,14 0-97 16,6-9 25-16,3-14-383 15</inkml:trace>
  <inkml:trace contextRef="#ctx0" brushRef="#br0" timeOffset="101772.3305">13408 1791 434 0,'0'0'155'16,"0"0"-99"-16,0 0-42 16,0 0 29-16,0 0-28 15,0 0 7-15,0 23 33 16,-7-2-39-16,-3-1 8 0,-3 2-24 15,3-3 2-15,-2-2 13 16,5-3-15-16,3-5-82 16,4-8-95-16,0-1-210 15</inkml:trace>
  <inkml:trace contextRef="#ctx0" brushRef="#br0" timeOffset="102150.3879">13681 1497 485 0,'0'0'104'0,"0"0"2"16,0 0-7-16,0 0 7 16,0 0-67-16,0 0 2 15,0-5-41-15,0 22 0 16,0 6 36-16,2 5-28 16,1 3 14-16,-2 1 11 15,1-3-13-15,-1-1 12 16,2-3-32-16,0-1 7 15,0-7-6-15,0-3-1 0,-1-5 0 16,2-3-4-16,2-4-41 16,3-2-49-16,0-8-83 15,0-15-278-15</inkml:trace>
  <inkml:trace contextRef="#ctx0" brushRef="#br0" timeOffset="102806.3317">13914 1451 346 0,'0'0'130'16,"0"0"-92"-16,0 0 6 16,0 0 13-16,0 0 0 15,0 0 17-15,26-34-58 16,-23 31 10-16,-3 3 5 16,0 0-17-16,0 0 26 15,0 0-40-15,0 0 2 16,0 0 41-16,0 0-41 0,0 12 8 15,0 7 24 1,0 1-16-16,0 4 18 0,0 2-36 16,0-2 1-16,0-1 12 15,2-4-13-15,8-2 0 16,-1-9 2-16,2-1 5 16,1-7-3-16,1 0-4 15,2 0 0-15,3-15 11 16,-1-6-11-16,-3 0 0 15,-3 2 0-15,-2-1 6 16,-2 3-6-16,-4 4 0 16,0 4 0-16,-3 6-2 0,0 0 2 15,0 3 0-15,0 0 0 16,0 0 9-16,0 0-18 16,0 0 0-16,0 8 9 15,0 7-11-15,0 4 12 16,0-3-1-16,0 1 0 15,2-2 10-15,-1-4-17 16,1 2 7-16,-1-3 0 16,-1-2 3-16,2-2-3 15,-2-1-1-15,0 0-1 16,0-2-70-16,0-3-143 16,0 0-147-16</inkml:trace>
  <inkml:trace contextRef="#ctx0" brushRef="#br0" timeOffset="103350.114">13864 1448 434 0,'0'0'136'0,"0"0"-79"16,0 0-49-16,0 0 20 15,0 0 23-15,91-27-18 16,-67 27 39-16,-1 0-63 16,-4 8 11-16,1 4-3 15,-6 3-16-15,-2 2 40 16,-6 2-36-16,-4 3-5 16,-2-4 45-16,0 3-41 15,-3-3 4-15,-9-2 7 16,0-2-10-16,5-8 10 15,1-3-15-15,5 0 0 0,1-3 0 16,0 0 0-16,0 0 0 16,0 0 0-16,0 0 11 15,0 5-19-15,5 1 8 16,7 2 0-16,4 4 6 16,1 0-5-16,-1-3-1 15,3 2 0-15,0-2 11 16,3-2-27-16,3-7-68 15,0 0-217-15</inkml:trace>
  <inkml:trace contextRef="#ctx0" brushRef="#br0" timeOffset="103563.8769">14472 1626 565 0,'0'0'73'0,"0"0"-67"16,0 0 7-16,0 0 92 16,-39 81-73-16,33-57 33 15,-3 0-65-15,5-2 12 16,1-5-12-16,3-3 0 16,0-8-108-16,0-6-129 15</inkml:trace>
  <inkml:trace contextRef="#ctx0" brushRef="#br0" timeOffset="103847.3845">14762 1395 614 0,'0'0'34'0,"0"0"-23"16,0 0 3-16,-14 72 50 15,14-45 4-15,0-3 27 16,0 3-36-16,0-3-17 16,0-3-38-16,0-4 12 0,1-3-8 15,8-5-8-15,4-2-55 16,4-7-80-16,7-2-142 15</inkml:trace>
  <inkml:trace contextRef="#ctx0" brushRef="#br0" timeOffset="104244.0301">14961 1481 618 0,'0'0'108'16,"0"0"-22"-16,0 0-24 0,0 0 18 15,0 0-40 1,0 0-38-16,-2 17 40 0,1-1-42 16,1-4 0-16,0 1 7 15,0-1-7-15,5-6 0 16,8-3-1-16,2-3 8 16,3 0-3-16,4 0-4 15,-4-12 0-15,4-1 4 16,-7-1-4-16,-3 2 0 15,-3 3-6-15,-4 1 20 16,-2 5-8-16,-3 3-6 16,0 0 0-16,0 0 8 0,0 0-8 15,0 3-1 1,0 11-4-16,0 6 10 0,0 4 6 16,-3-1-11-16,0 0 0 15,3-2 4-15,0-4-2 16,0-4-3-16,0-1 1 15,0-5-74-15,0-5-64 16,10-2-183-16</inkml:trace>
  <inkml:trace contextRef="#ctx0" brushRef="#br0" timeOffset="104485.5137">15260 1658 216 0,'0'0'473'0,"0"0"-395"16,0 0-78-16,0 0 60 15,0 0 12-15,0 0-61 16,0 0 26-16,0 7-37 16,0 4 0-16,-2 3 1 15,-12 6 0-15,-5 3-2 16,-6 0 0-16,-1-2-125 15,8-4-70-15,8-6-379 16</inkml:trace>
  <inkml:trace contextRef="#ctx0" brushRef="#br0" timeOffset="105886.5574">15768 1545 92 0,'0'0'32'16,"0"0"6"-16,0 0-16 16,0 0-22-16,0 0 0 15,0 0-2-15,-2 7 5 16,1-3-4-16,1 0 1 15,0 0-3-15,-3-1-8 0,3 0 11 16,0-2-13-16,0 1-32 16,0-2-57-16</inkml:trace>
  <inkml:trace contextRef="#ctx0" brushRef="#br0" timeOffset="106800.2913">15838 1603 519 0,'0'0'85'16,"0"0"26"-16,0 0-23 0,0 0 66 15,0 0-78 1,0 0-33-16,0-12-10 0,0 12-22 16,0 0 2-16,-2 2-13 15,-4 8 0-15,0 2 0 16,0 0 3-16,5 3-3 15,1-3 0-15,0-4 4 16,0-2-6-16,0-5 2 16,0-1-3-16,0 0-12 15,10 0 15-15,2-4-15 16,0-7 15-16,-1-4-43 16,-2-1 41-16,-5-3-23 15,-4-1 14-15,0-2-5 16,0 2 3-16,-4-1 12 15,-11 2-6-15,-3-1 14 0,4 3-9 16,4 3 2-16,4-3 0 16,6 5 10-16,0 1-10 15,0-3 0-15,13 6-5 16,5 4 12-16,3-1-13 16,0 5 6-16,-6 0 0 15,0 3-14-15,-6 12 20 16,-2 4-11-16,-4 5 5 15,-3 0 0-15,0 3-2 16,0-1 2-16,-6-2 0 16,-3-2 3-16,-1-5-3 15,6 0-3-15,4-5 1 0,0-2-185 16,16-6-59 0,6-4-302-16</inkml:trace>
  <inkml:trace contextRef="#ctx0" brushRef="#br0" timeOffset="106981.6519">16078 1688 634 0,'0'0'30'16,"0"0"3"-16,0 0 35 16,0 0-5-16,0 0 2 15,-39 75-58-15,39-65-8 16,2-1 1-16,17-5-99 0,4-4-52 15,3-6-330 1</inkml:trace>
  <inkml:trace contextRef="#ctx0" brushRef="#br0" timeOffset="107311.0312">16251 1436 642 0,'0'0'100'0,"0"0"-66"15,0 0-25-15,0 0 40 0,0 0-26 16,0 0-2-16,28 0 53 16,-7 0-63-16,2 0-2 15,-4-2-9-15,-4 2 14 16,0 0-17-16,-8 12 3 15,-2 5 0-15,-2 5-2 16,-3 2 3-16,0 1-1 16,-8-2 0-16,-4 1 12 15,2-4-2-15,4-4-10 16,6-3-11-16,0-5-53 16,6-7-190-16,13-1-177 15</inkml:trace>
  <inkml:trace contextRef="#ctx0" brushRef="#br0" timeOffset="107486.8789">16499 1660 31 0,'0'0'586'0,"0"0"-519"16,0 0 4-16,0 0 1 16,0 0 1-16,0 0-48 15,-21 59-20-15,21-42 17 16,0-1-22-16,0-2-14 15,0-3-76-15,12-11-197 16</inkml:trace>
  <inkml:trace contextRef="#ctx0" brushRef="#br0" timeOffset="107928.0975">16873 1436 555 0,'0'0'103'0,"0"0"-24"16,0 0-49-16,0 0 4 16,0 0 11-16,0 0-26 15,-52 73 52-15,52-51-71 16,0-1 12-16,0-4 2 0,10-5-8 15,4-6 1 1,2-4-7-16,5-2 4 0,0 0 33 16,0-15-37-1,-2-2 0-15,-5-1 8 0,-5 2-2 16,1 2-6-16,-6 0 0 16,-1 8 4-16,-1-1 20 15,-1 6-24-15,0 1 3 16,-1 0 25-16,2 0-27 15,0 0-2-15,1 8-8 16,-1 9 9-16,-2 5 11 16,3 1-11-16,-3-1 0 15,0 3 9-15,0-3-5 16,0-1-8-16,0-4-58 0,0-7-253 16</inkml:trace>
  <inkml:trace contextRef="#ctx0" brushRef="#br0" timeOffset="112208.2154">17058 1459 230 0,'0'0'113'0,"0"0"-80"15,0 0 52-15,0 0-53 16,0 0 44-16,0 0-58 16,0 0-13-16,-37 0 33 15,32 0-32-15,-1 5-6 16,-1 11-1-16,-4 5 1 16,2 4-11-16,2 4 11 15,0-3 0-15,2 0 3 16,2-3-3-16,3-8 0 15,0-2 0-15,0-6 4 16,0-4 4-16,8-3 1 16,6 0 16-16,4-9 18 15,2-9-21-15,-4-5-19 0,2-1-3 16,-6 0 4 0,-6-1-9-16,-6 3 5 0,0 1 0 15,-2 8-4-15,-14 4 4 16,-2 7-6-16,-7 2-35 15,-2 0 41-15,2 14 23 16,1 3-23-16,5-3 0 16,7 1-1-16,3-2 1 15,8-4-4-15,1 0-2 16,0-4 6-16,1 2-17 16,15-4 12-16,0 0-40 15,3-1-12-15,0-2-126 16,-5 0-189-16</inkml:trace>
  <inkml:trace contextRef="#ctx0" brushRef="#br0" timeOffset="125109.2866">17413 1726 569 0,'0'0'65'0,"0"0"0"0,0 0-57 16,0 0 29-16,0 0 17 16,0 0-30-16,0 0 10 15,0 0-34-15,0-2 4 16,0 12-4-16,0 4 2 16,-5 3 9-16,-4 0 0 15,-4 0-9-15,3-2 12 16,-4-1-14-16,5-2-50 15,4-8-70-15,4-4-223 16</inkml:trace>
  <inkml:trace contextRef="#ctx0" brushRef="#br0" timeOffset="133517.0785">17889 1531 72 0,'0'0'216'0,"0"0"-190"16,0 0 26-16,0 0 32 0,0 0 45 16,0 0-70-1,-2-46 11-15,-2 43-2 0,0 1 7 16,1-1-42-16,-3 3 9 15,2-2-9-15,0 0-1 16,-2 2-32-16,-3 0 0 16,0 0 18-16,-3 0-18 15,-4 3 0-15,1 6-11 16,-5 3 22-16,7 3-6 16,-2 1-5-16,6 1 0 15,3 0-10-15,2-2 10 16,4-2 0-16,0-2-8 15,0-2 10-15,9-6-4 16,3 1-4-16,2-4 6 16,1 0 13-16,2 0-10 0,-2-4-3 15,-2-8 0 1,-1 0 10-16,-3-3-7 0,0 3-3 16,-5-2 0-16,1 3 7 15,-4 4-7-15,1 0 0 16,-2 7-1-16,0 0 10 15,0 0-13-15,0 0 4 16,0 0-13-16,0 0 6 16,0 7-1-16,0 5 8 15,0 5 0-15,0 1 7 16,0 3-7-16,0-1 0 16,0 0 0-16,0 0 1 0,1-1 3 15,1-1-4-15,-1-3 0 16,-1-3 5-16,1-3-7 15,-1-4 2-15,0 2-19 16,0-6 5-16,3 1-127 16,-2-2-14-16,-1 0-193 15</inkml:trace>
  <inkml:trace contextRef="#ctx0" brushRef="#br0" timeOffset="138079.0266">16357 1189 105 0,'0'0'103'0,"0"0"-67"0,0 0 20 16,0 0 52-16,0 0-56 16,0 0 2-16,0 0-14 15,0-2-17-15,0 2 34 16,0 0-43-16,0 0 9 15,0 0-9-15,0 0-9 16,0 0 6-16,0 0-11 16,0 0 0-16,0 0-14 15,0 4 11-15,0 6 3 16,0-1 1-16,0-1 9 0,0-2-3 16,0-1-7-1,0-3 0-15,0 0 2 0,0-2-2 16,0 0 0-16,0 0 11 15,0 0-9-15,0 0 27 16,0 0-26-16,3 0 3 16,9-9 35-16,0-2-41 15,4-1 0-15,-2-1-2 16,0 2 2-16,0-1-7 16,-1 4-62-16,-1 2-53 15,-6 1-108-15,-1 0-136 16</inkml:trace>
  <inkml:trace contextRef="#ctx0" brushRef="#br0" timeOffset="147208.8196">18145 1791 375 0,'0'0'84'16,"0"0"-18"-16,0 0-24 15,0 0 49-15,0 0 4 16,0 0-34-16,0 0 3 16,0 0-21-16,0-26-28 15,0 26 52-15,0 0-48 16,0 0-16-16,0 0 34 0,0 0-32 16,0 0-2-16,0 0-3 15,0 0 16-15,0 0-24 16,0 0 8-16,0 0-8 15,0 0-4-15,0 8 13 16,0 5-1-16,0 0 0 16,0 1 10-16,-4 1-10 15,-2 1 0-15,-2-2 0 16,-2-3-2-16,3 0 2 16,-2-3-8-16,4-2-42 15,-2-2-54-15,2-4-43 16,2 0-139-16</inkml:trace>
  <inkml:trace contextRef="#ctx0" brushRef="#br0" timeOffset="150898.0048">18330 1495 269 0,'0'0'96'0,"0"0"-12"16,0 0-21-16,0 0 39 15,0 0-20-15,0 0-28 0,0-18-16 16,0 17 25 0,0 0-24-16,2-1-8 0,-2-1 14 15,0 3-31-15,0-2 0 16,0 2 14-16,0 0-18 15,2 0 26-15,-2 0-35 16,0 0 1-16,1 0 16 16,-1 0-16-16,3 0 1 15,0-4-3-15,0 3 6 16,3-4-8-16,3 3 2 16,2 1 0-16,3 1 1 15,2 0-1-15,-1 0 0 16,2 0 0-16,1 0 0 15,-1 7-2-15,-3 3 2 0,1 2-2 16,-6 2-6 0,-5 2 8-16,-2 2 0 0,-2 2-1 15,0 1 4-15,-8 0-6 16,-5-2 3-16,0 0 0 16,-1-5-4-16,5-2 5 15,3-4-1-15,2-5 0 16,2-1-3-16,2-2-9 15,-1 0 12-15,1 0 0 16,0 0-9-16,0 0 9 16,0 0-7-16,0 0 7 15,0 0 0-15,0 0-14 16,0 2 14-16,0 1-5 16,0 0-4-16,0 3 6 0,1 4 3 15,5 0 0-15,4-1 9 16,-1 1-8-16,1-1-1 15,3-1 0-15,-1 2 1 16,1-1 1-16,2 2-4 16,-3 0 2-16,-1-1-216 15,-6-3-240-15</inkml:trace>
  <inkml:trace contextRef="#ctx0" brushRef="#br0" timeOffset="154696.1002">16378 1436 197 0,'0'0'291'15,"0"0"-227"-15,0 0-15 16,0 0-9-16,0 0 41 16,0 0-48-16,0 0 8 15,-36-28-23-15,34 28 22 16,1 0-40-16,-2 0-6 15,-3 14 4-15,-1 8-4 16,-2 2 6-16,6 5 0 16,0-5 5-16,1-3-10 0,2-4 5 15,0-6 0-15,0-2 2 16,0-7 7-16,3-2-12 16,2 0 3-16,5 0 0 15,5-2 30-15,-3-10-28 16,-1-4-2-16,-1-1 16 15,-6-2-15-15,-2 1 15 16,-2-1-16-16,0 4 0 16,0 3 5-16,-8 3-5 15,-3 5 0-15,-2 4-12 16,1 0 26-16,1 4-24 16,2 7 10-16,4 1 0 0,4 1-20 15,1-2 20 1,0-2 0-16,0-1-1 0,0-2 8 15,6-1-9-15,6-2 2 16,-1-3 0-16,2 0 2 16,-3 0-2-16,0-5 0 15,-4-4-2-15,-3 1 10 16,-3 4-11-16,0 2 3 16,0 2 0-16,0 0-11 15,0 0 4-15,-10 14 1 16,-2 1-1-16,5-1 12 15,3-2-12-15,4-3-2 0,0-1 9 16,0-3-7 0,2-1 7-16,3-4 0 15,2 0-2-15,0 0 7 16,0-3-5-16,-2-7 0 0,-3 0 0 16,-2 0 1-16,0 7 0 15,0 0-1-15,0 3 7 16,-5 0 5-16,-4 0-24 15,-1 6 7-15,4 4 0 16,5-4-14-16,1 2 5 16,0-5-26-16,0 0 34 15,3 0-5-15,4-3 4 16,3 0-3-16,1 0-11 16,-1-14 12-16,2-2-2 15,-6-4 11-15,-4 1-2 0,-2-3 11 16,0 2-2-1,-8 2-1-15,-8 2-4 0,5 7 41 16,-1 2-25 0,1 7-9-16,1 0-9 0,-3 7 12 15,3 13-27-15,2 6 11 16,4 4 4-16,4-2-4 16,0 0 4-16,0-8-6 15,12-2 5-15,2-6-13 16,2-3 8-16,-1-6-15 15,-2-3 10-15,0 0-8 16,-2-3 14-16,-4-11 5 16,-2-3 0-16,-5-2 7 0,0-3 2 15,0-1-9 1,-8 5 0-16,1 5 30 0,-2 9-24 16,1 4 8-16,-2 0-14 15,-5 18 3-15,2 7-12 16,3 3 9-16,5-2 0 15,5-2-5-15,0-2 5 16,0-6 0-16,8-4-5 16,1-7 5-16,2-2-11 15,1-3-1-15,-3 0 7 16,0-12-8-16,1-5 13 16,-7-3-12-16,-3 0 5 15,0-3 7-15,0 3 7 16,-10 4-7-16,-2 6 0 0,-2 7 23 15,-2 3-23-15,-3 0 0 16,-1 14-4-16,-1 6 12 16,7-1-11-16,5-1 3 15,9-3 0-15,0-6-20 16,0-1-9-16,17-6-30 16,7-2 2-16,3 0-86 15,-3-13-163-15</inkml:trace>
  <inkml:trace contextRef="#ctx0" brushRef="#br0" timeOffset="157061.4362">12653 1805 230 0,'0'0'50'0,"0"0"-17"15,0 0 12-15,0 0-2 16,0 0 32-16,0 0-32 15,0 0 37-15,-1-6-12 16,-1 6-34-16,-1-2 66 16,0 2-65-16,-1-5-17 15,-1 4 21-15,-2-4-22 16,1 1 11-16,-1 2 0 16,-3-1-16-16,0-1 3 15,-3 3-15-15,1 0 0 0,-3 1-8 16,3 0 21-16,2 0-26 15,1 0 9-15,1 0 4 16,2 0 2-16,-1 6-2 16,5 3-19-16,2 4 18 15,0 1-1-15,0-3-2 16,9-2-2-16,8-4 6 16,3-3-16-16,3-2 16 15,2 0 0-15,-2-13-6 16,-4-4 20-16,-4-1-25 15,-5-5 11-15,-7 2 0 16,-3-1 16-16,0-2-16 16,-13 4 0-16,-7 4-2 0,0 4 5 15,-1 7-9 1,4 5-12-16,-1 3-8 0,2 21-4 16,4 7 22-16,5 6-5 15,7-1 11-15,0-2-1 16,10-6-7-16,15-3 5 15,8-8 5-15,3-5-11 16,6-7 11-16,-5-5 0 16,-3 0-11-16,-10-3 22 15,-9-9-11-15,-5-3 0 16,-7-4 5-16,-3-6 13 16,0-1-18-16,-17-6 0 0,-8 1 2 15,-8 2 7 1,-6 5-17-16,0 8 8 0,-1 10 0 15,7 6-5-15,6 0 5 16,8 13 0-16,5 7-1 16,9 5 1-16,5 0-1 15,0-2-5-15,25-1 6 16,7-7-5-16,9-2 5 16,5-8-3-16,-4-5-2 15,-11 0-14-15,-10 0 19 16,-15-6-1-16,-6-6 7 15,0-5 4-15,-18 0-4 16,-15 3-6-16,-15 5 0 16,-8 9 14-16,-5 0-23 15,1 6 9-15,6 16 0 0,6 3-57 16,11 8 26-16,7-1-111 16,9-1-146-16</inkml:trace>
  <inkml:trace contextRef="#ctx0" brushRef="#br0" timeOffset="157949.8343">11646 1780 338 0,'0'0'90'0,"0"0"-60"15,0 0 14-15,0 0-43 16,0 0 1-16,0 0 41 15,-73 75-37-15,57-41 22 16,7-1-8-16,3-2-15 16,6-6 6-16,0-6-11 15,0-6 0-15,9-4-5 16,5-5 14-16,8-4 0 16,3 0-2-16,4-6 8 15,0-11 41-15,-3-5-49 16,-7 0-7-16,-8-1 30 15,-6 0-19-15,-5 2 20 16,0 4-19-16,-16 2 0 16,-9 8 20-16,-10 7-32 15,-2 0-18-15,-6 11 5 0,-2 12 13 16,2 5 16 0,7-1-16-16,10-2 8 0,15-5-15 15,11-3 7-15,0-4-30 16,15-2 13-16,10-5 10 15,3-6 6-15,4 0 1 16,-3 0-13-16,-7 0-2 16,-2-5 15-16,-10-4-3 15,-3 1-2-15,-7-1 10 16,0-2-8-16,-14 6 3 16,-12 5-35-16,-7 3-82 15,-8 24-62-15,-6 7 8 0</inkml:trace>
  <inkml:trace contextRef="#ctx0" brushRef="#br0" timeOffset="161733.0625">18344 1194 72 0,'0'0'309'0,"0"0"-222"16,0 0-50-16,0 0 58 15,0 0-33-15,0 0-1 16,0 0 8-16,0 0-37 0,0 0 36 16,0 0-59-16,0 0-8 15,0 0 12-15,0 2-12 16,0 6-2-16,0-1-3 15,3 6 4-15,-2 1 6 16,3-3-6-16,1-1 0 16,0 0-6-16,2-7 14 15,-4 2-8-15,1-2 0 16,2-3 6-16,1 0 4 16,4 0-10-16,3-9 0 15,5-5 6-15,0-4-6 16,3 0-13-16,0-2-76 15,-4 1-123-15,-2 1-132 16</inkml:trace>
  <inkml:trace contextRef="#ctx0" brushRef="#br0" timeOffset="184198.6934">15923 1025 42 0,'0'0'139'0,"0"0"-62"15,0 0-29-15,0 0 46 16,0 0-20-16,0 0-16 15,0 0 7-15,0 0-34 16,0 1-17-16,0-1 50 0,0 0-31 16,0 0-18-16,0 0 18 15,0 0-24-15,0 0 13 16,0 0-22-16,0 2-5 16,0 1-8-16,-5 5 13 15,-1 1 0-15,-1 2-5 16,0 6 14-16,1-3-17 15,-3-1 8-15,4 1 0 16,-4 0 9-16,5-4-9 16,-1-3 0-16,2 0-1 0,2-4 16 15,1-1-22-15,-2 1 7 16,1-3-2-16,-4 0-11 16,-5 0-42-16,-2 0-64 15,-3-5-196-15</inkml:trace>
  <inkml:trace contextRef="#ctx0" brushRef="#br0" timeOffset="184582.0117">15741 1010 56 0,'0'0'143'0,"0"0"-109"16,0 0-17-16,0 0 46 15,0 0-12-15,0 0-15 16,8 0 31-16,-2 0-60 16,1 5 2-16,2 5 4 15,0 0-6-15,-1 3 8 16,2 0-15-16,-1 2 3 15,-2 1 25-15,5-1-28 16,-3-1 6-16,2-1 0 16,-1-1 5-16,-4-4 5 15,3 1-16-15,-2-2 0 0,-2-2 5 16,1-3-2-16,-3 1-3 16,1 1 0-16,1-1-10 15,-1-3-88-15,-4 0-141 16</inkml:trace>
  <inkml:trace contextRef="#ctx0" brushRef="#br0" timeOffset="191909.0137">17835 1078 86 0,'0'0'76'0,"0"0"-7"16,0 0 4-16,0 0-25 0,0 0 21 15,0 0-55 1,0 0 10-16,0 0 2 0,0 0-17 15,0 0 11-15,0 0-8 16,0 0-7-16,0 0 39 16,0 0-26-16,0 0 7 15,0 0 17-15,0 0-31 16,0 0 14-16,0 0-17 16,0 0-2-16,0 1 8 15,0-1-14-15,-1 2 0 16,1 1-8-16,-2 1 16 15,-2 1-10-15,-1 3 2 16,-2 1 0-16,-1 4 0 16,0-1 0-16,3 4 0 15,-4-2 24-15,3 1-21 0,1-4 1 16,0 2-4-16,1-6 5 16,1 3-14-16,3-4 14 15,0-3-5-15,0 0 0 16,0-1 9-16,0-2-9 15,0 0 0-15,0 0 5 16,0 0-9-16,0 0 4 16,0 0-6-16,-1 0-7 15,-3-12-147-15,2-2-263 16</inkml:trace>
  <inkml:trace contextRef="#ctx0" brushRef="#br0" timeOffset="192236.3853">17752 1101 5 0,'0'0'74'0,"0"0"-30"15,0 0 9-15,0 0 22 16,0 0-50-16,0 0 44 16,28 50-27-16,-23-41-5 0,-2 2-3 15,2-2-19-15,-2-2-3 16,0 0 14-16,0-2-19 16,0 1-6-16,0-2 18 15,-1-2-10-15,2 3-10 16,1-3 1-16,0 1-11 15,1-3 10-15,-1 0-229 16</inkml:trace>
  <inkml:trace contextRef="#ctx0" brushRef="#br0" timeOffset="198863.2422">13975 1084 80 0,'0'0'117'0,"0"0"-82"15,0 0 14-15,0 0 16 16,0 0-19-16,0 0 20 0,0 0-30 16,-3 0 15-16,3 0 29 15,-2 0-36-15,2 0 20 16,0 0-19-16,-1 0-23 16,1 0 35-16,-2 0-48 15,2 0-9-15,-3 0 6 16,-1 1-3-16,-1 6 0 15,-5 2-3-15,0 2 0 16,-2 3-13-16,1 0 13 16,1 1 0-16,4 0-1 15,0-3 14-15,1 0-13 16,1-2 0-16,1-3 4 0,0 3-11 16,0-5 7-16,0 0-19 15,3-1 7-15,0 1-39 16,-1-4 22-16,1 1-61 15,-2-2-105-15,-1 0-38 16</inkml:trace>
  <inkml:trace contextRef="#ctx0" brushRef="#br0" timeOffset="199216.6262">13838 1126 220 0,'0'0'143'16,"0"0"-78"-16,0 0-25 15,0 0 11-15,0 0 29 16,0 0-80-16,3-5 9 15,5 7-9-15,2 6 2 16,2 2 10-16,2 3 17 16,-2-2-17-16,5 1 7 15,-4-2-19-15,-1-3 4 0,-1 3-3 16,-2-5-1 0,1 0 0-16,-4 2 0 0,1-5 0 15,-2 4 0-15,4-5-108 16,-5-1-185-16</inkml:trace>
  <inkml:trace contextRef="#ctx0" brushRef="#br0" timeOffset="205387.7526">14918 1068 264 0,'0'0'88'0,"0"0"-33"15,0 0-41-15,0 0 41 16,0 0 17-16,0 0-31 16,0 0 2-16,0 0-41 15,3 0 7-15,-3 0 57 16,0 0-33-16,0 0-18 15,0 0 4-15,0 0-16 0,0 0 11 16,0 0-14-16,0 5 0 16,3 6-9-16,0 0 9 15,1-1 0-15,-1 4-1 16,1-2 7-16,1 0-6 16,-2-4 0-16,0-5 0 15,1 1 4-15,-4-4-4 16,2 2 0-16,-2-2-1 15,1 0 11-15,2 0 2 16,2 0-12-16,5 0 14 16,1-7 44-16,-1-2-53 15,4-1 7-15,-1-1 0 16,0 0-11-16,-1 1 19 0,0 0-20 16,-3 0 0-16,-3 4 16 15,-1-2-16-15,-2 4 0 16,-2 1-3-16,2 1 7 15,-3 2-19-15,4 0-24 16,1 0-75-16,-1-3-64 16,0-2-282-16</inkml:trace>
  <inkml:trace contextRef="#ctx0" brushRef="#br0" timeOffset="214302.1513">18797 1802 184 0,'0'0'95'16,"0"0"-25"-16,0 0 11 15,0 0-15-15,0 0 10 16,0 0-16-16,0 0 12 16,0 0-28-16,0-10 13 15,0 10-1-15,0 0-25 16,0 0-4-16,0-1 7 15,0 1-19-15,0 0 33 16,0 0-48-16,0 0 2 0,0 0 26 16,0 0-24-16,0 0 4 15,0 0-8-15,0 0 1 16,0 0-7-16,0 0 6 16,0 0-3-16,0 0-5 15,0 6 7-15,0 8 0 16,0 5 1-16,0 1 0 15,-7 2 1-15,-1 1-1 16,-2 0 0-16,-5-2 3 16,0 1-1-16,-4-5-1 15,0-2-1-15,-2-2-14 16,1-2 1-16,3-6-146 16,4-5-166-16</inkml:trace>
  <inkml:trace contextRef="#ctx0" brushRef="#br0" timeOffset="218450.7547">19184 1369 230 0,'0'0'308'0,"0"0"-246"16,0 0 30-16,0 0-42 15,0 0 50-15,0 0-36 16,0 0-19-16,-25-39 24 16,25 36-60-16,0 3 9 15,0-2 7-15,0 2-10 16,0 0-1-16,0 0-14 15,0 0 0-15,0 0-5 16,0 0 5-16,0 0-6 16,3 0 5-16,10 0 2 15,3 0 2-15,0 7-3 16,1 0 0-16,-1 1-4 16,-1 1 4-16,-1 2 0 0,-4 3 2 15,-3 0 3-15,-4 5-10 16,-3-2 4-16,0 3 1 15,0 1-6-15,-9-4 6 16,-7 3 0-16,4-6-1 16,-1 2 6-16,2-3 3 15,4-3-8-15,1-3 2 16,2-3-2-16,4-3 0 16,0 1-3-16,0-2 2 15,0 0 0-15,0 0-7 16,0 0 7-16,11 0 1 15,2 0-2-15,1 0 2 16,-2 3 0-16,-1 2-1 16,-1 0 13-16,-1 0-20 0,0 2 8 15,0-1 0 1,-3 4-4-16,1 0 4 0,-3 0 0 16,0 4-3-16,-4 0 10 15,0 1-9-15,0 2 2 16,0-1 0-16,-5 1-9 15,-7-1 9-15,-3-2 0 16,-1-3-5-16,-1-2 14 16,4 2-11-16,0-6 2 15,1 2 0-15,0-4 9 16,1-1-9-16,4-1 0 16,-1-1-3-16,1 0-57 0,4 0-153 15,3-10-520-15</inkml:trace>
  <inkml:trace contextRef="#ctx0" brushRef="#br0" timeOffset="222193.6">15039 1535 131 0,'0'0'79'16,"0"0"-56"-16,0 0 10 0,0 0 22 15,0 0 26-15,0 0 16 16,0 0-38-16,2-9-1 16,-2 9 22-16,0-3-43 15,0 3 27-15,0 0-30 16,0 0-29-16,-3 0-5 15,-4 0-1-15,-6 0 1 16,-3 3-13-16,-3 9 22 16,-1 3-9-16,1 5 0 15,0 0 4-15,5 0-3 16,3 2-1-16,6-1 0 16,5-4-14-16,0-2 18 0,0-3-4 15,8-3 9 1,7-4-6-16,4-2 6 0,0-3-9 15,1 0 0-15,-4-7 6 16,-1-6-4-16,-6 1-2 16,-4-2 10-16,-5-1 2 15,0-4-1-15,-2-1-11 16,-13 4-18-16,-4-1 8 16,-2 3 1-16,3 6 6 15,2 1 0-15,4 4-15 16,3 3 13-16,3 0-23 15,3 17 19-15,1 7-1 16,2 4 3-16,0 3 7 16,6-3 0-16,8-3 12 0,1-3-17 15,-1-5 5-15,0-8 0 16,1-2-11-16,-6-4 11 16,-3-3-1-16,1 0-4 15,-3 0 10-15,-1-15-13 16,0-3 8-16,-3-7-36 15,0-3 32-15,0 0-18 16,-10 2 3-16,-5 4 17 16,0 7-7-16,0 8 2 15,1 7-18-15,2 0-20 16,-4 8 36-16,2 15-60 16,0 8-11-16,4 4-52 15,4-6-160-15</inkml:trace>
  <inkml:trace contextRef="#ctx0" brushRef="#br0" timeOffset="228622.3672">19198 1061 98 0,'0'0'105'16,"0"0"-23"-16,0 0-55 15,0 0 24-15,0 0 18 16,0 0-38-16,0 0-3 15,0-17-17-15,0 15 0 16,2 0 14-16,-2 1-21 16,1 1-4-16,-1 0 21 15,0 0-19-15,0 0-4 16,0 0 2-16,0 0 0 0,0 0-2 16,0 0 2-1,0 0 0-15,0 0-6 0,0 0 9 16,0 0-8-16,0 0 0 15,0 0 5-15,0 0 0 16,0 0 7-16,0 0-7 16,0 0 4-16,0 0-4 15,0 0 24-15,0 0-21 16,0 0 5-16,0 0 4 16,0 0-12-16,0 0 0 15,0 0-4-15,0 0 8 16,0 0-9-16,0 0-2 15,2 1 7-15,-1 5-7 16,4 4 7-16,-2-1 0 0,3-1 0 16,-2 0 5-16,2-1-2 15,0-2-3-15,-1 0 0 16,1-4 2-16,-1 1 1 16,0-1-3-16,0-1 10 15,2 0-10-15,1 0 22 16,5 0 10-16,0-10-10 15,2-3 28-15,-1-1-45 16,0 0-2-16,-3 0 17 16,-2 3-13-16,-2 0 22 15,-2 5-29-15,-2 0 0 16,-2 1 5-16,1 0-5 16,-1 4 0-16,1-2-1 0,-1 2 9 15,1-1-16 1,-2 2 2-16,1 0-38 15,-1 0 11-15,3 0-111 0,1 0-43 16,1 0-39-16</inkml:trace>
  <inkml:trace contextRef="#ctx0" brushRef="#br0" timeOffset="246698.6451">15067 9508 128 0,'0'0'35'0,"0"0"13"15,0 0-37-15,0 0-7 0,0 0 104 16,101 6-61-16,-68-6 12 16,4 0-8-16,5 0-23 15,12 0 2-15,5 0-24 16,9 0-3-16,9 0 28 15,10-2-31-15,7 2 0 16,8 0 19-16,7 0-16 16,8 2 1-16,7 2-4 15,9 6 0-15,7-3 8 16,4 2-8-16,4 1 0 16,-2 0 4-16,-3 2 4 15,-1 2-14-15,-11 3 6 0,-1-2 0 16,4-2-9-1,11-5 11-15,21-3-2 0,15-2 1 16,15-3 10 0,6 3-11-16,6-1 0 0,2-2 1 15,4 0-2-15,2 0 1 16,0 0 0-16,-5 0 9 16,-4-2-8-16,-9 1-1 15,-11-1-8-15,-7 2 8 16,-14 0 7-16,-11 0-7 15,-14 0 0-15,-15 8-6 16,-16-2 22-16,-14 0-11 16,-12-1-5-16,-10-1 0 15,-12-2-9-15,-14 1 9 16,-15-3-7-16,-12 2 6 0,-12-2-51 16,-5 2-3-16,-4-2-32 15,0 0-132-15</inkml:trace>
  <inkml:trace contextRef="#ctx0" brushRef="#br0" timeOffset="247651.7117">15474 10897 300 0,'0'0'7'16,"0"0"11"-16,0 0-17 15,0 0-1-15,0 0 29 16,110 0-24-16,-43 0 24 15,23 0-20-15,20 2 6 16,19 1 19-16,17 1-28 16,18-1-6-16,10-1 0 0,14-2 8 15,12 0-4 1,2 0-4-16,2 0 1 0,3 0-6 16,2 0 17-16,6-8-12 15,9-2 3-15,1 0 3 16,-5 2 3-16,0 2-9 15,-7 1 0-15,0-3 0 16,-1 1 0-16,-9-6 0 16,-17 3 9-16,-17 0-8 15,-18-1 12-15,-22 0 21 16,-15 0-23-16,-19 2 58 16,-16-3-49-16,-13 4-1 15,-11 0-9-15,-12 2 1 16,-11 1 12-16,-11 2-23 0,-10 1 0 15,-6 0-16-15,-5 2 15 16,0-1-13-16,0 0 12 16,0 1-60-16,0-3-78 15,-3-5-175-15</inkml:trace>
  <inkml:trace contextRef="#ctx0" brushRef="#br0" timeOffset="280628.4576">6936 16956 166 0,'0'0'77'16,"0"0"-16"-16,0 0 26 16,0 0 37-16,0 0-39 0,0 0-58 15,0 0-23-15,0-19 7 16,0 19-11-16,0 0-1 15,0 0-38-15,0 0-70 16,0 0-92-16,0 0-91 16</inkml:trace>
  <inkml:trace contextRef="#ctx0" brushRef="#br0" timeOffset="280910.2844">6936 16956 159 0,'8'-37'186'15,"-8"37"-62"-15,0 0-8 16,0 0-7-16,0 0-14 16,0 0-51-16,0 0-4 0,0 0-40 15,0 1 0-15,0 10 11 16,0 4 5-16,0 2 27 16,0 3-34-16,0 1-5 15,0-1 44-15,1 1-48 16,1-4 2-16,1 0 5 15,1-6-2-15,-4-5-2 16,1-4-3-16,1-2-23 16,-1 0 7-16,4 0-153 15,1-11-52-15,5-16-66 16</inkml:trace>
  <inkml:trace contextRef="#ctx0" brushRef="#br0" timeOffset="281373.2759">6942 16808 347 0,'0'0'134'0,"0"0"-67"15,0 0 19-15,0 0-55 16,0 0 44-16,-86 11-21 16,77 2-50-16,3 0 14 15,-2 6-8-15,5 3-6 16,2 4 35-16,1 3-30 15,0 3 21-15,0 1-28 0,13-2 5 16,5-1 6-16,3-3-11 16,3-8-2-16,3-3 4 15,2-8-2-15,3-3 6 16,1-5-8-16,-1 0 10 16,0-13 14-16,-4-10-23 15,-3-6-1-15,-5-9 12 16,-5-2-11-16,-8 2 11 15,-5-3-12-15,-2 4 0 16,-9 3 7-16,-15 3-6 16,0 7-1-16,-3 4 0 15,0 8 3-15,-1 3-10 16,-2 8-10-16,3 1 17 16,-1 0 8-16,4 14-8 0,2 3-3 15,8 5-2 1,4 0-4-16,4 3-1 0,6 1-57 15,0 1-63-15,0-5-26 16,0-2-211-16</inkml:trace>
  <inkml:trace contextRef="#ctx0" brushRef="#br0" timeOffset="287194.7182">18648 15756 243 0,'0'0'167'0,"0"0"-86"15,0 0-26-15,0 0 3 16,0 0 68-16,0 0-54 15,0 0-20-15,-10 0 2 16,10 0-34-16,0 0 32 16,0 0-52-16,0 0 5 15,7 0 12 1,3 0-17-16,4 0 0 0,0 0-5 16,2 0 13-16,-3 0-17 15,-2 6 9-15,2 4 0 0,-6 0-5 16,-2 1 5-16,-3 1-4 15,-2 3 4 1,0 1-7 0,-13-2-7-16,-4-1 4 0,5-1 10 0,1-8-8 15,5-3 8-15,5 0 0 16,1-1 2-16,0 0 10 16,0 0-13-16,0 0 1 15,0 0 0-15,0 0-3 16,1 3 3-16,9 1 0 15,1 4-4-15,0 0 16 16,2 4-16-16,-3-1 4 0,0 0 0 16,1 1 2-1,0-3-2-15,1-2 0 0,2-3-2 16,2-1 2-16,3-3-65 16,3 0-177-16,0 0-210 15</inkml:trace>
  <inkml:trace contextRef="#ctx0" brushRef="#br0" timeOffset="287416.1238">19030 15937 439 0,'0'0'127'0,"0"0"-120"0,0 0 54 15,0 0-25 1,0 0 6-16,0 0-18 0,0 29 8 15,0-12 54-15,-6-2-63 16,0 2-21-16,-2-3 30 16,0 1-28-16,3-3-8 15,5-3-5-15,0-4-175 16,0-5-143-16</inkml:trace>
  <inkml:trace contextRef="#ctx0" brushRef="#br0" timeOffset="288111.3852">19458 15855 184 0,'0'0'408'0,"0"0"-279"16,0 0-45-1,0 0-8-15,0 0-19 0,0 0 8 16,0 0-55-16,-9-10-10 16,-2 24 3-16,-1 4 7 15,4 1-15-15,2-1 5 16,6 1 0-16,0-3 8 16,0-6-8-16,3 0 0 15,10-7-7-15,5-3 18 16,3 0-11-16,3 0 0 15,-3-14 0-15,-2-6-9 16,-7-5 9 0,-6-1-2-1,-6 0-5-15,0 2 12 0,-7 3-21 0,-13-2 16 0,-2 3 0 16,1 2 5 0,0 1-5-16,8 4 0 15,3 0 0-15,7-1 7 0,3-3 8 16,0 1-15-16,13 0 0 15,7 1-11-15,7 6 11 16,-3 2 0-16,-1 5-10 16,-3 2 20-16,-6 0-20 15,-1 0 6-15,-4 7 4 16,-3 7-5-16,-3 3 5 16,-3 0 0-16,0 3-7 0,0 1 16 15,0-1 2-15,-7-1-11 16,1 2 0-16,-2 1-17 15,-1-5-109-15,2-7-351 16</inkml:trace>
  <inkml:trace contextRef="#ctx0" brushRef="#br0" timeOffset="291802.5632">18709 15518 225 0,'0'0'134'16,"0"0"-38"-16,0 0-93 16,0 0 90-16,0 0-17 15,0 0-13-15,0-34 19 16,0 34-65-16,0-1 58 15,0 1-21-15,0 0-26 16,0 0 0-16,0 0-28 0,0 0-2 16,0 0 1-16,0 12 2 15,2 4-3-15,1-1 2 16,0-2 0-16,3-2 8 16,-3-2-5-16,1-3-3 15,2-2 0-15,-2-3 9 16,6-1-4-16,3 0-5 15,5-5 0-15,7-10 26 16,3-6-22-16,1 0-3 16,-1 0-1-16,-4 1 0 15,0 7-18-15,-3 4-62 16,-9 8-85-16,-9 1-70 16,-3 0-268-16</inkml:trace>
  <inkml:trace contextRef="#ctx0" brushRef="#br0" timeOffset="293827.7784">7030 17268 101 0,'0'0'223'0,"0"0"-153"16,0 0-56-16,0 0 45 16,0 0 53-16,0 0-52 15,0 0-19-15,0-20 26 16,0 20-26-16,0-4 16 16,0 4-19-16,0 0-1 15,0 0 23-15,0 0-60 16,0 0-1-16,-2 0 0 15,1 14 2-15,0 6-3 16,1 4 2-16,0 5 0 16,0 3 20-16,0-1-16 15,0 8 9-15,0-6-9 16,0 3-2-16,0 1 22 16,0-1-22-16,0 0 3 15,1-2 32-15,0-2-34 0,1-4 0 16,0-3 9-16,1-3-9 15,0-8 6-15,-2-3-9 16,2-7 0-16,-3 1 1 16,3-5-1-16,-2 0 0 15,-1 0 6-15,2 0 0 16,-2 0-4-16,0-6-2 16,3-1-55-16,-2 0-19 15,-1 7-141-15,0 0-96 16</inkml:trace>
  <inkml:trace contextRef="#ctx0" brushRef="#br0" timeOffset="294466.1741">6602 17723 385 0,'0'0'69'0,"0"0"-28"16,0 0 52-16,0 0-16 15,0 0-11-15,0 0 12 16,3-44-60-16,6 42-14 16,0 2-4-16,1 0 7 0,-1 0-5 15,3 2-2-15,-1 9 0 16,-5 3 7-16,-2-2-1 16,-4 5-2-16,0-1-8 15,0-1 12-15,-1-2-12 16,-5 0 15-16,0-9-7 15,3 1 8-15,1-5-12 16,2 0 0-16,0 0-2 16,0 3 1-16,0 2-8 15,5 1 9-15,8 5 0 16,5-2 9-16,1 2-8 16,2 0-1-16,2 3 0 15,0-3 7-15,1 4-24 0,-1-4-86 16,-2-1-245-1</inkml:trace>
  <inkml:trace contextRef="#ctx0" brushRef="#br0" timeOffset="295026.015">6977 18070 104 0,'0'0'483'16,"0"0"-396"-16,0 0-82 16,0 0 8-16,0 0 17 0,0 0-29 15,51-50 7 1,-34 50 2-16,-4 0-10 0,0 7 0 15,-6 6-2-15,-7 8 7 16,0-1-12-16,0 3 7 16,-12 2 0-16,-3-3 23 15,-3 0-16-15,3-10-6 16,8-4-1-16,3-5 8 16,4-3-8-16,0 0 0 15,0 1 0-15,0 1-1 16,14 5 9-16,3-1 3 15,2-2 12-15,2-1-13 16,-3 1 19-16,1-4-29 16,2 0 0-16,-3 0-8 0,0-16 0 15,-3-6-177-15</inkml:trace>
  <inkml:trace contextRef="#ctx0" brushRef="#br0" timeOffset="295500.6">7039 17911 270 0,'0'0'323'0,"0"0"-277"16,0 0-30-16,-85 30 58 16,61-13-49-16,3 5 42 0,2 4-31 15,4 5-33-15,3 3 10 16,3 5-7-16,6 2-4 15,3 4 37-15,0 0-35 16,8 0-3-16,8-3 6 16,5 2-1-16,0-8-1 15,6-4-5-15,1-5 3 16,5-10 0-16,1-11-3 16,5-6 0-16,-2 0 5 15,0-12-2-15,-1-13 3 16,-1-11-6-16,-4 0 1 15,-6-8-5-15,-7-4 6 16,-6-1-2-16,-6-6 7 0,-6 4-2 16,0 7-9-16,-3 5 4 15,-12 8 0-15,-6 8 8 16,-4 5-8-16,3 6 0 16,-4 7-1-16,-2 5-2 15,-5 0 3-15,-2 7-26 16,3 11 26-16,-1 5-11 15,9 1 2-15,6 3-94 16,6-2-27-16,5-1-216 16</inkml:trace>
  <inkml:trace contextRef="#ctx0" brushRef="#br0" timeOffset="300479.5783">19858 15949 210 0,'0'0'217'16,"0"0"-88"-16,0 0-63 15,0 0 23-15,0 0 2 16,0 0 1-16,0 0-4 15,0-24-58-15,0 24-28 16,0 0 31-16,0 0-30 16,0 0 5-16,0 0-8 15,0 8 17-15,-6 9-20 0,-5 3 3 16,1 2 0 0,-5-2 3-16,4 0-2 0,4-1-1 15,4-5 0-15,3-3-51 16,0 0-32-16,0-7-147 15,12-4-135-15</inkml:trace>
  <inkml:trace contextRef="#ctx0" brushRef="#br0" timeOffset="300996.8861">20031 15684 452 0,'0'0'90'16,"0"0"-70"-16,0 0 59 15,0 0-1-15,0 0-30 16,0 0 18-16,-3 0-61 0,3 0 11 16,16 0 20-16,5 0-35 15,8 0 46-15,-4 0-47 16,3 0 0-16,-7 0 1 15,-4 0-1-15,-4 0 0 16,-4 4-3-16,-5 6 17 16,-4 1-33-16,0 9 23 15,-3 0-4-15,-12 3 58 16,-1 0-30-16,1-2-4 16,2 0-11-16,7-6-1 15,1-2-3-15,4-6-9 16,1-2-3-16,0-3-17 15,6-2-18-15,17 0-71 16,6 0-125-16,0-9-391 16</inkml:trace>
  <inkml:trace contextRef="#ctx0" brushRef="#br0" timeOffset="301209.1489">20348 15899 424 0,'0'0'64'15,"0"0"-44"-15,0 0 18 16,0 0 66-16,0 0-13 16,-20 73-52-16,12-55 9 15,2-1-12-15,-3 1-27 0,3-3-4 16,3 1-5 0,2-6 12-16,1-1-33 0,0-5-23 15,9-4-135-15,10 0-105 16</inkml:trace>
  <inkml:trace contextRef="#ctx0" brushRef="#br0" timeOffset="301890.8807">20639 15741 476 0,'0'0'117'0,"0"0"-32"16,0 0 5-16,0 0 19 16,0 0-15-16,0 0-48 15,-15-16-25-15,1 16-21 16,2 4 12-16,-6 5-6 0,7 4-6 16,1 1 0-16,1 1 9 15,6 0-9-15,3 1 0 16,0-3-6-16,0-1 12 15,9-5 4-15,1-3-10 16,4-3 0-16,4-1-4 16,-2 0 4-16,-3-5-4 15,1-8 3-15,-2-4 2 16,-4 3 4-16,0-2-5 16,-2 2 0-16,-2 3-7 15,-4 4 10-15,2 2-3 16,-2 4 13-16,0 1-13 15,0 0 17-15,0 0-17 16,0 0-3-16,0 0 2 16,0 11 2-16,0 5 2 15,0 2-3-15,0 2 0 0,0 0 33 16,0 2-31-16,0-2-1 16,-2 2 10-16,-2-3-6 15,0-4-5-15,4-1 0 16,0-4 11-16,0-1-15 15,0-4 4-15,0-2-35 16,5-2 7-16,3 1-79 16,-1-2-133-16,-3 0-414 15</inkml:trace>
  <inkml:trace contextRef="#ctx0" brushRef="#br0" timeOffset="307374.5319">20123 15464 163 0,'0'0'129'15,"0"0"-71"-15,0 0 45 16,0 0-47-16,0 0-10 15,0 0 65-15,0 0-96 16,0-10 16-16,0 9 34 16,0-2-29-16,0 1 16 15,0 2-1-15,0 0-50 16,0 0 36-16,0 0-37 16,0 0 0-16,0 0-4 0,0 0 6 15,0 10-13-15,0 0 11 16,6 2 0-16,-1-1-5 15,-1-1 5-15,2-2 0 16,-3-2 4-16,2-2 6 16,-4-3-8-16,2-1-2 15,4 0 0-15,4 0 7 16,5 0-4-16,7-5-3 16,5-9 18-16,0-3-18 15,1 0 2-15,-5 1-2 16,-2 1 0-16,-4 3-24 15,-3 1-10-15,-2 6-101 16,-7 1-53-16,-6 0-337 0</inkml:trace>
  <inkml:trace contextRef="#ctx0" brushRef="#br0" timeOffset="309443.7634">7463 18160 62 0,'0'0'7'0,"0"0"2"16,0 0 13-16,0 0 10 16,0 0 9-16,0 0-35 15,-8 0 15-15,8 0-1 16,0 0 7-16,0 0 20 15,0 0-36-15,0 0 12 16,0 0 25-16,0 0-20 0,0 0 26 16,0 0-32-16,0 0-8 15,0 0 30-15,0-1-36 16,0 1 20-16,0 0 14 16,2-3-19-16,5-4 17 15,3-1-27-15,1-1 4 16,0 0 18-16,0-4-33 15,0 4 9-15,1-2 0 16,3-1-8-16,-2-4 11 16,5 2-12-16,1-2-2 15,-1 1 23-15,3-1-22 16,1 2 16-16,-2-3-12 0,1 2 5 16,-2-1 7-1,-1 2-17-15,1-2 0 0,1 2 18 16,1 1-15-16,0-3-3 15,2 0 0-15,0 1 10 16,1 0 2-16,1-2-12 16,3 0 0-16,4 0 7 15,-1-3-6-15,0 4-1 16,1-4 0-16,-1 1 2 16,2-1 4-16,3 0-6 15,1-3 0-15,-3 3-10 16,-1-1 21-16,-2 1-11 15,-2 3 0-15,-4-2 5 16,-1 4-10-16,-2-2 5 16,-1 3 0-16,-3 1-1 0,-1 4 3 15,-4-2-2-15,0 3 1 16,-1-1 7-16,-1 1 15 16,1 1-23-16,-2-3 0 15,0 3 21-15,-2 1-21 16,0 0 0-16,-2 3-1 15,-1-1 7-15,-2 1-6 16,-1 3 0-16,-2 0 0 16,0 0-11-16,0 0 11 15,0 0-36-15,0 0-18 0,1 0-30 16,1 7 53 0,-1-4-129-16,1-1-55 0,2-2-103 15</inkml:trace>
  <inkml:trace contextRef="#ctx0" brushRef="#br0" timeOffset="310036.1697">8604 17087 340 0,'0'0'120'15,"0"0"-36"-15,0 0 4 16,0 0-12-16,0 0 13 15,0 0-69-15,7-48-19 16,8 40 29-16,0-1-26 16,3 2 13-16,-3 1-15 15,0 4 1-15,-2 2 13 16,-1 0-16-16,-2 0 0 0,-5 11-1 16,0 2 1-16,-2 4-1 15,-3 5-15-15,0 1 16 16,0 0 18-16,0-2-18 15,0-6 0-15,0-1-1 16,0-7 1-16,0 0-1 16,4-3-8-16,9 0 18 15,-1 1-3-15,2 0-6 16,-2-2 0-16,-3 0 3 16,-2 3-3-16,-6-1 0 15,1 4-7-15,-2 5 7 16,0 2 9-16,-9 3-9 15,-8-1 0-15,0 1-1 16,3-5 18-16,7-5-19 16,4-4 2-16,3-5-67 15,0 0-10-15,0-2-76 0,6-18-89 16</inkml:trace>
  <inkml:trace contextRef="#ctx0" brushRef="#br0" timeOffset="310582.2173">8663 16973 275 0,'0'0'52'0,"0"0"-21"15,0 0 58-15,0 0-17 16,0 0-40-16,-89 33 31 15,79-11-61-15,1 6 12 16,-2 5-1-16,5 1-8 16,0 3 37-16,2 1-31 15,2-1-6-15,2-2 16 16,0-3-17-16,7-1 3 16,9-6-7-16,1-3 0 15,4-2 3-15,3-3 0 16,3-6-3-16,3-3 27 15,3-8-21-15,0 0 18 16,5 0-21-16,-5-13 5 0,1-6 13 16,-4-1-21-16,-7-1 0 15,-4-6 23-15,-5 2-9 16,-6-4-3-16,-6-1-11 16,-2-4 1-1,0-1 5-15,-6-2-6 0,-14 0 0 16,-4 1-4-16,1 3 16 15,-5 7-18-15,6 2 6 16,-1 11 0-16,-3-1-6 16,3 7 6-16,-2 4-1 15,2 3-13-15,-1 0 6 16,2 8 8-16,0 9-6 0,2 6-7 16,5 4 4-1,3 4-60-15,3 0-68 0,3-5-81 16</inkml:trace>
  <inkml:trace contextRef="#ctx0" brushRef="#br0" timeOffset="312383.0342">7700 17355 173 0,'0'0'263'0,"0"0"-171"16,0 0-27-16,0 0 54 15,0 0-29-15,0 0-33 16,-3 0 11-16,3 0-53 16,0 0 0-16,0 0 12 15,0 0-9-15,0-2-1 16,9-3-17-16,6-3 0 16,-3-1 6-16,4 2-6 15,-2-1 0-15,-1 3-6 16,-1 1 22-16,-3 2-23 15,-2 1 7-15,-1 1 0 0,-1 0-11 16,1 0 16 0,-2 1-9-16,1 10 4 0,-1 0 0 15,-1 5 10-15,0-2-10 16,-2 3 0-16,-1-5 12 16,2-2-8-16,-2-2-4 15,0 1 0-15,1-6 11 16,-1 4-15-16,2-3 4 15,1 2-47-15,-1 1 33 16,8 0-180-16,-3-5-12 16,1-2-299-16</inkml:trace>
  <inkml:trace contextRef="#ctx0" brushRef="#br0" timeOffset="317608.4084">20911 15970 455 0,'0'0'111'0,"0"0"-31"16,0 0-76-16,0 0 43 15,0 0 19-15,0 0-16 16,0 0-10-16,0 0-40 16,-3 0 3-16,3 5 9 15,0 1-2-15,0 2-10 16,0 3 16-16,-3 1-14 16,-2 2 10-16,-1 0-12 0,0-1 0 15,1-1-12 1,3-2-19-16,2-1-81 0,0-6-87 15,3-3-180-15</inkml:trace>
  <inkml:trace contextRef="#ctx0" brushRef="#br0" timeOffset="318197.9624">21145 15833 460 0,'0'0'164'15,"0"0"-107"-15,0 0 35 0,0 0 12 16,0 0-11-16,0 0-33 16,1-14-52-16,-1 14 22 15,0 0-30-15,0 0-1 16,0 0-5-16,0 0 10 15,0 8-8-15,0 3 4 16,0 1 0-16,0 0 6 16,4-2-6-16,2-2 0 15,1-2 0-15,2-1 3 16,-2-2 2-16,2-3-5 0,3 0 0 16,0 0 6-1,1 0-1-15,-5-6-5 16,1 2 1-16,-6-1 2 0,3 0 7 15,-5-2-10-15,1-1 0 16,1-1 16-16,-3 3-10 16,0-1 1-16,3-2 9 15,-2 4-15-15,1-2-2 16,1 4 1-16,-3 3 0 16,1 0-7-16,-1 0 7 15,0 0-5-15,0 0 5 16,0 6-3-16,0 6-2 15,0 4 5-15,0 0 0 16,0 2-5-16,0 1 6 16,0 0-1-16,0-1 0 0,0-3 6 15,0-1-5-15,0-2-1 16,2-2 0-16,-1-3-15 16,5 0-17-16,0-7-155 15,-2 0-299-15</inkml:trace>
  <inkml:trace contextRef="#ctx0" brushRef="#br0" timeOffset="318482.7516">21521 15944 314 0,'0'0'224'16,"0"0"-183"-16,0 0-40 16,0 0 60-16,0 0 54 15,0 0-42-15,-23 56-51 16,15-39 59-16,-1 2-53 16,-1 1-14-16,-1-3 7 15,5-3-20-15,-2-2 8 16,5-4-9-16,3-2-90 15,0-6-128-15,0 0-406 16</inkml:trace>
  <inkml:trace contextRef="#ctx0" brushRef="#br0" timeOffset="319091.6371">21713 15780 486 0,'0'0'141'0,"0"0"-94"16,0 0 25-16,0 0 7 15,0 0-22-15,0 0-1 16,-3 6-53-16,3 1-1 15,0 4 8-15,0 6 7 16,-1 2 46-16,-2 2-44 16,0 2-19-16,1 1 45 15,-1-1-45-15,2 0 9 16,1-4 2-16,0-2-6 16,0-5 0-16,0-5-5 15,9-6-23-15,9-1-17 0,7-12-138 16,2-16-261-16</inkml:trace>
  <inkml:trace contextRef="#ctx0" brushRef="#br0" timeOffset="319473.8035">21943 15831 370 0,'0'0'198'0,"0"0"-144"15,0 0-21-15,0 0 49 16,0 0-27-16,0 0-22 16,-47 44 14-16,47-31-36 15,0 2-4-15,0-2 0 0,5-2-3 16,7-4 13-16,3-1-17 16,2-6 0-16,-1 0 15 15,-1 0-9-15,1-7-4 16,-5-6 2-16,-3-1 0 15,-5-1 16-15,-3 1-20 16,0 0 0-16,0 1-8 16,-8 4 8-16,-3 1 0 15,2 5-1-15,-3 0 1 16,3 3 0-16,2 0 0 16,-2 0 3-16,0 0-18 15,5 9 13-15,0 0-69 0,4 4-8 16,0-4-124-1,0-1-179-15</inkml:trace>
  <inkml:trace contextRef="#ctx0" brushRef="#br0" timeOffset="319723.8997">22195 15955 643 0,'0'0'47'0,"0"0"-40"16,0 0 34-16,0 0 67 0,0 0-21 15,0 0-12-15,0 65-55 16,-9-45-14-16,2-1 18 16,-1 1-22-16,0-3-2 15,1-1 0-15,6-4-16 16,1-5-96-16,0-7-188 15</inkml:trace>
  <inkml:trace contextRef="#ctx0" brushRef="#br0" timeOffset="320096.8099">22453 15808 149 0,'0'0'439'15,"0"0"-318"-15,0 0-14 16,0 0-13-16,0 0-37 15,0 0 3-15,0-3-57 16,-1 9 0-16,-1 8 17 16,2 6-4-16,-3 1 31 15,2 4-38-15,-1 1 8 0,-4-3 8 16,6-1-22-16,0-3-3 16,0-7 0-16,0-3 5 15,0-6-16-15,5-3-36 16,7 0-61-16,4-16-151 15</inkml:trace>
  <inkml:trace contextRef="#ctx0" brushRef="#br0" timeOffset="320478.6899">22608 15793 636 0,'0'0'111'0,"0"0"-81"16,0 0 15-16,0 0 53 16,0 0-72-16,0 0-10 15,88-15 29-15,-72 21-45 16,-3 5 0-16,-6 2 1 16,-4 2 12-16,-3 2 11 15,0 1-24-15,-1 1 1 16,-11 1 15-16,-6-3-5 15,6-3-4-15,1-1-7 16,3-5 3-16,6-3-2 16,0 0-1-16,2-3 0 0,0 0-1 15,0 1 2-15,0 0-1 16,7 0 0-16,4 1 3 16,6-1 15-16,1 1-18 15,2-4 0-15,-3 3-5 16,2-1 5-16,-5-1-47 15,-6 0-201-15</inkml:trace>
  <inkml:trace contextRef="#ctx0" brushRef="#br0" timeOffset="325152.1045">21161 15554 311 0,'0'0'97'0,"0"0"-51"16,0 0-27-16,0 0 53 15,0 0-18-15,0 0-19 16,0 0-14-16,-1 0-5 15,1 0 35-15,0 0-28 16,0 0 18-16,0 0 16 16,0 0-37-16,0 0 13 0,0 0-21 15,0 0-3-15,0 0-8 16,0 0-1-16,0 0-7 16,0 2 1-16,0 4 6 15,0 3 0-15,0 2 0 16,1-3 6-16,4 1-7 15,-2 0 1-15,1-1 0 16,-1-1 7-16,0-4-7 16,0 1 0-16,-2-2-2 15,1-1 4-15,0-1 5 16,2 0-7-16,4 0 7 16,1 0 13-16,4-5-7 0,-1-3 3 15,0-3-16-15,-3 3 11 16,0 1 0-16,1 0-11 15,-1 2 0-15,-1-1-15 16,-1 0 1-16,-1 1-35 16,4-1-32-16,-2-1-76 15,-1 0-95-15</inkml:trace>
  <inkml:trace contextRef="#ctx0" brushRef="#br0" timeOffset="327662.2954">8793 17495 214 0,'0'0'78'15,"0"0"-40"-15,0 0 32 16,0 0 16-16,0 0-7 16,0 0-16-16,0 0 21 15,0 0-63-15,0 0 19 16,0 0 3-16,0 0-5 0,0 0-10 16,0 0-19-1,0 0-3-15,0 0-6 0,0 0 0 16,0 0 0-16,0 3 0 15,0 8 4-15,0-1-13 16,0 3 9-16,0 4 0 16,0 2 14-16,0 3-10 15,2 0-4-15,2 0 23 16,2 1-21-16,-2-1 15 16,2 3-17-16,-1-3 0 15,1-1 19-15,0 1-16 16,1-1-2-16,1-1 17 15,-4-1-18-15,2-4 10 16,0 4-10-16,-5-2 1 16,9-2 5-16,-7 1-4 0,0-1-2 15,0 1 15 1,-1-2-12-16,0 0 4 0,1-3-7 16,-1-1 0-16,-1-1-3 15,2-3 11-15,-2 3-8 16,1-1 4-16,-1-1 0 15,2 0-2-15,-3 0-2 16,2 0 0-16,-2 3-4 16,0-1 4-16,0 2 0 15,0-2 2-15,0 2 2 16,0-2-8-16,0 1 1 16,0-1 3-16,0 2 10 15,0-2-10-15,0-2 0 0,0 2-1 16,0-1 7-16,0-1-4 15,0 3-2-15,0-4 0 16,0-3 0-16,0 5 0 16,0-2 0-16,0 0-4 15,0 2 12-15,0-2-8 16,0 1 0-16,-2-2 0 16,1-2-2-16,1 1 2 15,0-4 0-15,0 3 0 16,-2-1 5-16,2-1-3 15,0 1-2-15,0 3 0 16,0-4 2-16,0 4-2 16,0-2 0-16,-1 2 4 15,1-2 0-15,-2 3-1 0,2 0-3 16,-1-1 0-16,-2-2 3 16,3 1-3-16,-1-2 0 15,1 1 1-15,0 1 6 16,0-3-7-16,0 1 0 15,0-1 0-15,0 2-1 16,0-1 1-16,0-1 0 16,0 1-1-16,0 3-28 15,0 1-50-15,0 4-110 16,0 0-70-16</inkml:trace>
  <inkml:trace contextRef="#ctx0" brushRef="#br0" timeOffset="328210.7413">8859 18587 336 0,'0'0'226'16,"0"0"-156"-16,0 0-5 16,0 0 19-16,0 0 18 0,0 0-54 15,0 0-44-15,0 0 10 16,0 0-11-16,0 5-4 16,0 9 1-16,0-4 0 15,5 3-2-15,5 0 2 16,-3-3 0-16,4 1 12 15,0-2-12-15,1-5 0 16,2-2-1-16,-5-2 8 16,3 0 8-16,1 0-15 15,-2-9 0-15,0-5 11 16,3 1-7-16,-8-3-4 16,3 5 0-16,-5 5 8 0,-1 3-3 15,-3 3-5 1,0 0 0-16,0 0 25 0,0 0-25 15,0 17-7-15,0 2 0 16,0 5 14-16,0 1 2 16,0-6-9-16,0-2 0 15,0 0 9-15,0-6-9 16,0-5 0-16,0 1 1 16,2-7 3-16,-1 0-8 15,1 0-51-15,2-16-98 16,-4-5-113-16</inkml:trace>
  <inkml:trace contextRef="#ctx0" brushRef="#br0" timeOffset="328683.0682">8823 18424 434 0,'0'0'125'0,"0"0"-96"16,0 0 17-16,0 0-1 16,0 0 0-16,0 0 10 15,-69 57-55-15,63-32 13 16,5 5 11-16,1 3-16 0,0 4 20 16,0 3-20-1,10-1-6-15,8 0 22 0,2-3-12 16,3-6 1-16,3-4-5 15,-1-9-2 1,2-6-3-16,0-4 0 0,0-5 2 16,0-2 20-16,-2 0-17 15,-1-12 4-15,-2-6 4 16,-5-7-12-16,-4-1 12 16,-5-5-16-16,-3-2 0 15,-5 1 7-15,0-1-7 16,0 2-2-16,-13 5 1 15,-6-1 0-15,-2 7-12 16,1 7 13-16,-2 3-2 16,0 3-13-16,-2 4 5 15,-1 3-27-15,3 0 1 16,2 0-32-16,-1-2-10 0,4-8-88 16,1-6-169-16</inkml:trace>
  <inkml:trace contextRef="#ctx0" brushRef="#br0" timeOffset="329252.0772">8453 17866 328 0,'0'0'142'15,"0"0"-110"-15,0 0-12 16,0 0 16-16,0 0 28 15,0 0-42-15,0 12-20 16,0 0 93-16,2 3-52 16,2 2-21-16,4 2-1 15,2-2 3-15,0-1 6 0,1-4-30 16,1-4 1-16,-2-1 19 16,2-4-19-16,0-3 8 15,0 0-5-15,3-3 5 16,-3-9 13-16,-1-3-13 15,-4 3-5-15,-4 2 18 16,1 3-17-16,-4 7 0 16,0 0 13-16,0 0-15 15,0 0-6-15,0 0 2 16,0 0-2-16,0 0-8 0,0 0 1 16,2 10 10-1,1 0 0-15,3-1 2 0,2 1 5 16,-1 0-7-1,6 0-5-15,0-3-9 0,1 0-73 16,4 0-76-16,-6-4-172 16</inkml:trace>
  <inkml:trace contextRef="#ctx0" brushRef="#br0" timeOffset="342515.2211">19548 15351 88 0,'0'0'21'0,"0"0"19"15,0 0 48-15,0 0-7 16,0 0-37-16,0 0-31 15,0 0 67-15,0 0-16 16,-6-31-55-16,6 27 5 16,0 3-12-16,0-3-2 15,-2 1 24-15,2 3-23 0,0-3 19 16,0 3-1-16,0 0 1 16,0 0 32-16,0 0-33 15,0 0 6-15,0 0 9 16,-1-2-13-16,1 1 24 15,0-2-40-15,0 0-1 16,0 1 14-16,0-1-14 16,0-2-4-16,0 2 10 15,0 2 0-15,0-1-4 16,0 1 6-16,0 1-9 16,0 0 26-16,0 0-16 15,0 0-12-15,0 0-1 0,0 0-9 16,0 0-1-1,0 6 5-15,-2 5 5 0,-3 1 5 16,0 2-5-16,0-2 0 16,-2 1 9-16,-2-1 1 15,6-2-14-15,-3-2 4 16,6-2 0-16,-2-3 2 16,1 0-2-16,-1 0 0 15,2 0-2-15,-1 2 2 16,-2-3-9-16,1 3-18 15,-1-3-35-15,0 2 42 16,-1-2-102-16,-1-1 26 16,-1-1-99-16,-3 0-152 0</inkml:trace>
  <inkml:trace contextRef="#ctx0" brushRef="#br0" timeOffset="342839.5579">19413 15334 233 0,'0'0'91'0,"0"0"-91"16,0 0 0-16,0 0 6 15,0 0-5-15,0 0 43 16,0 0 28-16,9 25-41 0,3-13 18 15,-1 3-37-15,-1-1 53 16,0-2-27-16,-1 1-34 16,0-2 42-16,0-2-46 15,-1 0 0-15,-2-2 10 16,3-4-6-16,-2 1-4 16,0-2 0-16,1 3-9 15,1-5 7-15,1 0-123 16,-2 0-126-16</inkml:trace>
  <inkml:trace contextRef="#ctx0" brushRef="#br0" timeOffset="347629.1474">20690 15411 200 0,'0'0'109'0,"0"0"-58"16,0 0 10-16,0 0 6 16,0 0-31-16,0 0-15 15,0-3 24-15,0 3-26 16,0 0 1-16,0 0 15 15,0 0-18-15,0 0 14 16,0 0-24-16,0 0-7 16,0 0 33-16,0 0-31 15,0 0 15-15,0 0-17 0,0 0 0 16,0 0-2 0,0 0 2-16,0 0 0 0,-3 0 4 15,-3 0-4-15,3 4 4 16,-4 0 10-16,5 0-10 15,-2 1 26-15,-1 0-22 16,-1 2-8-16,-1 1 40 16,-2 2-33-16,-2 2 15 15,2-2-4-15,-1 0-14 16,3-2 26-16,0-2-30 16,4-3 6-16,2-3-12 15,1 3 14-15,0-3-9 0,0 0 1 16,0 0-11-1,0 0 9-15,0 0-63 0,0 0-38 16,0-3-35-16,0-3-222 16</inkml:trace>
  <inkml:trace contextRef="#ctx0" brushRef="#br0" timeOffset="347990.2723">20554 15415 260 0,'0'0'265'16,"0"0"-211"-16,0 0-41 0,0 0 58 16,0 0-24-16,0 0-17 15,0-2-30-15,0 2 14 16,0 0-28-16,5 3 32 15,4 10-9-15,-2-1 40 16,3 2-39-16,-1 4 19 16,2-1 0-16,2 0-24 15,-2-1 22-15,-1-2-23 16,-1-1 1-16,-1-1 6 16,-1-4-7-16,-2-1-3 15,-2-2-1-15,4-1 6 16,-4-3-2-16,1-1-4 0,4 0-52 15,0 0-25 1,5-3-150-16</inkml:trace>
  <inkml:trace contextRef="#ctx0" brushRef="#br0" timeOffset="351379.0806">21709 15524 60 0,'0'0'16'0,"0"0"-6"0,0 0-8 15,0 0 8-15,0 0 40 16,0 0 30-16,0 0-34 15,-3 2 7-15,3-2 37 16,0 0-19-16,0 0-14 16,0 0-22-16,0 0 2 15,0 0 18-15,0 0-43 16,0 0 7-16,0 0 8 16,0 0-13-16,0 0 26 15,0 0-40-15,0 0 10 16,0 0 21-16,0 0-27 0,0 0-4 15,0 0 5 1,0 0-4-16,0 0 17 0,0 0-18 16,0 0 8-16,0 0-4 15,0 0 4-15,0 0-8 16,0 0 5-16,0 0-3 16,0 0-2-16,0 0 0 15,0 0-8-15,0 0-3 16,0 2 9-16,0 3-2 15,0-1 4-15,0 2 1 16,0 1 5-16,0-1-6 16,4 0 0-16,-1 1-12 15,2-2 12-15,-2 0 0 16,1 2-2-16,-1-3 18 0,2 0-27 16,-3-2 11-16,4 1 0 15,-3-1-1-15,0-2 9 16,-1 2-8-16,3-2 0 15,-1 0 1-15,2 0 13 16,4-4-14-16,1-4 0 16,4-4 25-16,-3 0-25 15,4-2 0-15,-4 3 2 16,0-1-2-16,1 2 0 16,-4 5-2-16,-3-1 2 15,-1 4-2-15,-1-1 2 0,-2 3-4 16,-1 0 0-1,1 0-33-15,0 0-37 0,3 0-40 16,0 0-63-16,-1 0-226 16</inkml:trace>
  <inkml:trace contextRef="#ctx0" brushRef="#br0" timeOffset="353757.8378">8999 17198 14 0,'0'0'225'16,"0"0"-150"-16,0 0-18 15,0 0 27-15,0 0-38 0,0 0 22 16,0 0-40-16,-3 0-2 16,3 0 32-16,0 0-35 15,0 0-6-15,0 0 1 16,0 0-16-16,0 0 22 15,0 0-22-15,0 0-2 16,0 0 8-16,0 0-8 16,0 0-2-16,0 0 0 15,0 0 4-15,0 0-17 16,0 0 13-16,0 0 2 16,9 0 4-16,1 0-4 15,1 0 0-15,4 0-2 16,-2 0 7-16,4 0 8 0,0 0-13 15,0 0 0 1,2 0 8-16,-1 0-5 0,2 0-2 16,-1 0 2-16,3 0 6 15,-1 0-14-15,1 0 8 16,4 0-3-16,-2 1 5 16,1 5-5-16,2-1 1 15,0 0-7-15,7-2 19 16,0-2-20-16,-1 1 7 15,1-1 0-15,-2-1 5 16,-2 0-3-16,-4 0-1 16,-3 0-1-16,-1 0 0 15,-1 0 4-15,-4 0-4 16,2 2 0-16,-1-2 0 0,-2 3 0 16,1-1-3-16,-2 1 3 15,1 0 0-15,-2 0 8 16,2-2-8-16,-3 1 0 15,8-2-1-15,-1 0 7 16,3 0-2-16,3 0 29 16,-2 0-32-16,5 0 18 15,0 0-19-15,2 0 0 16,1 0 15-16,2 0-14 16,0 0 10-16,1-2-11 15,-6 1 10-15,-2 1-3 16,-3 0-7-16,-9 0 0 15,1 0-8-15,-5 0 15 0,-1 0-12 16,-2 0 5-16,-1 0 0 16,1 0 3-16,-1 0-3 15,-1 0 0-15,1 0 5 16,-1 0-3-16,0 0-2 16,2 0 0-16,-5 0 2 15,3 0-2-15,-3 0 0 16,-2 0 0-16,1 0 2 15,1 0-2-15,1 0-28 16,5 0-85-16,0-3-43 16,3-3-251-16</inkml:trace>
  <inkml:trace contextRef="#ctx0" brushRef="#br0" timeOffset="354266.3268">10786 17132 493 0,'0'0'127'16,"0"0"-76"-16,0 0 26 0,0 0 49 15,0 0-58 1,0 0-56-16,-14-7 28 0,2 7-40 16,-2 3 0-16,-1 9 2 15,3 0-1-15,3-2 8 16,3 1-9-16,4 0 4 16,2 0-13-16,0-2 9 15,0-1 0-15,2-2 1 16,10 0 1-16,3 1-2 15,5-3 0-15,-1 0 4 16,1 1 0-16,-3-1-4 16,-2 2 0-16,-6-2-2 0,-3 1 5 15,-1 2-4 1,-2 3 1-16,-3 3 0 0,0 1 3 16,0 2 1-16,-13-1-4 15,-2-1 28-15,-1 0-18 16,2-3 3-16,3-4-13 15,3-2 6-15,4-3-16 16,-1-2 10-16,2 0-44 16,0-8-107-16,3-12-434 15</inkml:trace>
  <inkml:trace contextRef="#ctx0" brushRef="#br0" timeOffset="354762.3223">10668 17039 611 0,'0'0'111'0,"0"0"-104"16,0 0 43-16,0 0 8 15,-89 23-35-15,74-6-8 16,1 2-6-16,4 6-7 15,1-2 36-15,3 5-35 16,4 2 7-16,2 4 11 16,0 1-19-16,0-1 10 15,12 0-12-15,4-1 0 16,5-4 10-16,3-5-10 0,1-2 0 16,6-7 8-16,-1-4-7 15,0-5 6-15,4-6-7 16,-4 0 0-16,-1 0 26 15,-2-12-20-15,-1-2-4 16,-3-5 24-16,-6-3-22 16,2-1 8-16,-8-5-12 15,-4-2 0-15,-4-1 23 16,-3-1-23-16,0 0 0 16,0-1 1-16,-15 7 1 15,-3 3-4-15,-4 7 2 16,0 4 0-16,-7 4-11 15,-5 3 11-15,-8 5-30 16,-6 0-3-16,-5 1-107 0,-4 12-6 16,-1 1-215-16</inkml:trace>
  <inkml:trace contextRef="#ctx0" brushRef="#br0" timeOffset="355191.4176">9700 16869 470 0,'0'0'127'0,"0"0"-95"15,0 0-16-15,0 0 87 0,0 0-83 16,0 0-13-1,0 0 1-15,0 17 18 0,0-5 42 16,0 3-33-16,0-1-34 16,3 0 23-16,2-2-24 15,-1-1 0-15,6-2-1 16,1-4-26-16,8-3-81 16,-1-2-83-16,3-3-278 15</inkml:trace>
  <inkml:trace contextRef="#ctx0" brushRef="#br0" timeOffset="355548.6363">9915 16799 314 0,'0'0'302'0,"0"0"-184"0,0 0-38 16,0 0-47-16,0 0 22 15,0 0-52-15,-46 16-5 16,43 1 2-16,1-4 0 15,2 3 4-15,0-3-4 16,0-1 0-16,9-1 9 16,0-3-8-16,3-4-1 15,1-2 11-15,1-2-8 16,1 0-1-16,-5 0-2 16,1-8-9-16,-3-6-5 15,-5 0-2-15,-3 0-6 16,0-2 12-16,0 4-1 15,-4 2-2-15,-9 5 2 16,-1 0-3-16,-4 5-6 0,2 0 13 16,-2 0-7-16,1 3-3 15,6 6-6-15,3 2-40 16,4 0-54-16,4-1-167 16</inkml:trace>
  <inkml:trace contextRef="#ctx0" brushRef="#br0" timeOffset="361330.5262">22938 16075 30 0,'0'0'12'15,"0"0"-5"-15,0 0 13 16,0 0 31-16,0 0 5 0,0 0-13 16,0 0-23-1,0 0 33-15,0 0-25 0,0 0-17 16,0 0 27-16,0 0-26 16,0 0 9-16,0 0-21 15,-2 0-32-15,-1-9-102 16</inkml:trace>
  <inkml:trace contextRef="#ctx0" brushRef="#br0" timeOffset="361520.4647">22938 16075 326 0</inkml:trace>
  <inkml:trace contextRef="#ctx0" brushRef="#br0" timeOffset="361707.6232">22938 16075 326 0,'-24'-69'137'0,"24"69"-102"0,0 0 48 16,0 0 50-16,0 0-50 15,0 0-9-15,0 0-37 16,0 0-27-16,0 0 30 15,0 0-39-15,0 6 1 16,0 4-2-16,-7 4 0 16,-3 3 6-16,-1 0-6 0,3 0 0 15,-1-2 22-15,2-1-22 16,-2-2 1-16,1-4-2 16,1 1 1-16,1-3-35 15,-1-3-91-15,1-3-157 16</inkml:trace>
  <inkml:trace contextRef="#ctx0" brushRef="#br0" timeOffset="362320.3916">23238 15725 518 0,'0'0'69'16,"0"0"-46"-16,0 0 82 15,0 0-22-15,0 0-48 0,0 0-18 16,-37-4-15-16,25 4 24 16,-1 8-26-16,1 4 2 15,-2 2 19-15,2 3-19 16,0 2-2-16,4 3 9 15,4 1 0-15,4 0-13 16,0-2 4-16,0-1 0 16,3-3 1-16,7-4-1 15,4-5 0-15,-1-5 0 16,3-3-22-16,-2 0 6 16,1 0-24-16,-5 0-3 15,-4-10 42-15,0-2-35 16,-6-3 15-16,0 2 19 0,0 1 2 15,0 3 3-15,0 4-3 16,-4 2 0-16,-4 3-2 16,-1 0 11-16,-1 0-6 15,1 0-3-15,3 4 0 16,1 7-9-16,2-1-5 16,3 3-76-16,0 0-73 15,0-3-126-15</inkml:trace>
  <inkml:trace contextRef="#ctx0" brushRef="#br0" timeOffset="362787.671">23417 15913 318 0,'0'0'283'0,"0"0"-235"15,0 0 2-15,0 0 20 16,0 0-15-16,0 0-5 16,0 0-50-16,-3 0-4 15,1 7 3-15,2 9 2 16,-2 0 46-16,1 1-37 15,-1-3-9-15,-4-2 21 16,4 2-20-16,-1-3-2 16,-1-2 2-16,3 2 4 15,0-5-12-15,-2-1-145 0,0-5-192 16</inkml:trace>
  <inkml:trace contextRef="#ctx0" brushRef="#br0" timeOffset="364107.7036">23788 15780 257 0,'0'0'102'0,"0"0"-9"15,0 0-26-15,0 0 48 16,0 0-17-16,0 0-22 16,-5-36 23-16,5 36-53 15,0-3-3-15,0 3-15 16,0 0-26-16,0 0 10 15,-1 0-12-15,-2 4-14 16,-3 9 11-16,0 2 4 16,0 3-1-16,2 2 0 15,0 2 6-15,2 2 6 16,0-1-12-16,1 0 0 16,1-6 3-16,0 1 0 15,0-5-3-15,0-2 0 0,0-4-56 16,0-4-17-1,10-3-158-15,3-2-225 0</inkml:trace>
  <inkml:trace contextRef="#ctx0" brushRef="#br0" timeOffset="364607.49">23904 15802 219 0,'0'0'351'0,"0"0"-306"16,0 0-44-1,0 0 31-15,0 0-9 0,0 0-4 16,-6 17 2-16,5-3-7 16,1 0 8-16,0 0 3 15,0 0-12-15,0-1 18 16,0-1-30-16,0-4-1 15,3-3 11-15,1-2-5 16,2-3-3-16,6 0 3 16,0 0-4-16,2-3 59 15,0-11-60-15,-2-2 3 16,2 0 9-16,-5 1-5 16,-2 6-10-16,-4 2 7 15,1 2 5-15,-4 5 52 16,0 0-38-16,0 0-20 0,0 0 5 15,0 0-9-15,0 2-2 16,0 12-18-16,0 2 20 16,-4 4-1-16,3 1 1 15,-2 0 0-15,0-1 6 16,1-2 2-16,1-3-10 16,-2-3 2-16,3 0 0 15,0-4 7-15,0 1-7 16,3-1-36-16,7-4-80 15,1-4-69-15,-7 0-411 16</inkml:trace>
  <inkml:trace contextRef="#ctx0" brushRef="#br0" timeOffset="371262.4004">23120 15494 256 0,'0'0'129'15,"0"0"-69"-15,0 0 31 16,0 0-4-16,0 0-30 15,0 0 5-15,0 0-9 16,0 0-35-16,6-13 7 0,-6 12-2 16,0 1 8-16,0 0-24 15,0 0 5-15,0 0 15 16,0 0-16-16,0 0-2 16,0 0 0-16,0 0-8 15,0 0 12-15,0 0-13 16,0 0 1-16,1 0-14 15,1 0 13-15,-1 1 0 16,4 5-1-16,-1 4 7 16,1-3-13-16,-1 4 7 15,1-3 0-15,-1 2 8 16,1-3-8-16,2 1 0 0,-3-3-2 16,2-1 2-16,-1 1 11 15,0-2-11-15,2-1 2 16,-3-2 5-16,1 0-2 15,1 0-5-15,1 0 23 16,2 0 8-16,0-5 10 16,0-4-37-16,3-2 1 15,-3-1 25-15,2-2-17 16,-1 2-14-16,0 3 1 16,-1 1 0-16,0 1 8 15,-3 2-8-15,-1 0 0 16,-2 5-5-16,-1 0 5 15,2 0-18-15,0 0-27 16,5 0-64-16,-3 0-3 16,1 7-67-16,0 0-122 0</inkml:trace>
  <inkml:trace contextRef="#ctx0" brushRef="#br0" timeOffset="374108.9317">10772 17614 276 0,'0'0'176'16,"0"0"-132"0,0 0-22-16,0 0 13 0,0 0 48 15,0 0-44-15,0 0 7 16,-8 5-44-16,8-5-2 15,0 1 17-15,0 2-8 16,0 2 2-16,0 3 17 16,0 1-25-16,0 3 31 15,0 2-31-15,0 2 13 16,0 1 5-16,0 2-3 16,0 2 5-16,0 1-13 15,0 3-9-15,1 0 36 16,2 0-33-16,0 4-4 15,0-2 26-15,1 1-19 0,-1-3-3 16,-1 1-4-16,2-1 12 16,-2 2 0-16,-1 2-12 15,-1 4 0-15,0 1 11 16,0 4-9-16,0-1 8 16,0-1-7-16,0-5-2 15,0-6 12-15,0-5-4 16,0-3-9-16,0-1 6 15,0-5-4-15,0-2 13 16,0-4-15-16,0-2 16 16,0 0-8-16,0 3-8 15,0-6-2-15,0 4-2 16,0 2 8-16,0-5-4 0,0 4 0 16,0-1 0-16,0-3 1 15,0 0-1-15,0 1-15 16,0 1-37-16,0-1-159 15,0-2-122-15</inkml:trace>
  <inkml:trace contextRef="#ctx0" brushRef="#br0" timeOffset="375484.602">10655 18398 351 0,'0'0'110'0,"0"0"-99"15,0 0 53-15,0 0 30 16,0 0-21-16,0 0-30 16,-61 39-24-16,52-23 0 15,-2 4-5-15,-2 4-9 16,1 2 47-16,1 4-44 15,1 3 13-15,3-3 21 16,5 0-41-16,0 2 15 16,2 0-7-16,0-1-5 15,8 2 22-15,9-5-25 16,5-2-1-16,5-1 15 16,1-8-7-16,5-1-8 15,0-2-1-15,4-4 1 0,0-1 13 16,0-5-13-16,-1-1 0 15,-3-3 4-15,-2 0 0 16,-2 0-4-16,-4-9 0 16,0-5 0-16,-1-2-4 15,-2-4 4-15,-2 0-1 16,-2-8-5-16,-6-1 0 16,-3-3 3-16,-2-2-12 15,-5 3 14-15,-2-5-20 16,0 5 12-16,-16-3-4 15,-1 7 7-15,-6 2 4 16,0 5 0-16,-4 6 2 0,-1 5 0 16,-1-1-4-16,-1 7 4 15,3-1 0-15,1 2-1 16,3 2 8-16,1 0-3 16,2 0-4-16,1 0 0 15,1 9-5-15,5 1 5 16,-3-1-20-16,8 2-58 15,0 3-35-15,2-2-125 16</inkml:trace>
  <inkml:trace contextRef="#ctx0" brushRef="#br0" timeOffset="384341.765">10834 18665 251 0,'0'0'175'16,"0"0"-108"-16,0 0-20 16,0 0 44-16,0 0-12 15,0 0-48-15,-12 0 24 16,12 0-26-16,0 0 6 16,0 0 11-16,0 0-23 15,0 0 10-15,0 0-22 16,0 0-5-16,-2 0 33 0,2 0-25 15,-1 0 0 1,-1 0 7-16,-2 0-21 0,1 0 18 16,-5 0-18-16,2 1 1 15,-1 6 0-15,-1 1-1 16,1-1 0-16,1 3-2 16,3-3 15-16,-2 6-16 15,4-4 3-15,-1 5 0 16,2-4-7-16,0 4 7 15,0 1 0-15,0 2 0 16,0-3 2-16,3-2 3 16,4-4-5-16,-2-1 0 0,4-4-8 15,-3 0 14-15,2 0-6 16,-1-3 0-16,2 0-2 16,-3 0-4-16,0 0 5 15,0 0-15-15,0-6 10 16,-2-1-6-16,-1 1-6 15,-2 1 13-15,-1 1-6 16,0-4 7-16,0 4-5 16,0 2-21-16,-8-1 27 15,1 3-29-15,-2 0 23 16,0 0 7-16,0 0 1 16,0 0-7-16,4 3 8 15,1-1-22-15,2 2-47 0,2-1-98 16,0-3-205-1</inkml:trace>
  <inkml:trace contextRef="#ctx0" brushRef="#br0" timeOffset="397408.0003">22634 15398 207 0,'0'0'74'0,"0"0"-10"16,0 0-2-16,0 0 13 15,0 0-8-15,0 0-5 16,0 0 7-16,0 0-38 16,0-15-25-16,0 10 34 15,0 4-28-15,0-2 22 16,0 1 23-16,0 2-14 16,0 0 32-16,0 0-47 15,0 0-20-15,0 0 28 16,0 0-33-16,0 0-3 15,0 0 0-15,0 0 3 16,0 0-12-16,0 11 9 16,-6 3 0-16,-1 1-1 0,-3 3 1 15,0 0 0-15,1 4 2 16,-5-1 3-16,2-1 12 16,2-2-17-16,0-2 0 15,4-2 8-15,1-4-8 16,2-5 0-16,0-2-2 15,3-1 16-15,0-2-21 16,0 0 7-16,0 0-9 16,0 0 5-16,0 0-80 15,0 0-55-15,0-6-120 16</inkml:trace>
  <inkml:trace contextRef="#ctx0" brushRef="#br0" timeOffset="397710.8045">22511 15470 307 0,'0'0'16'16,"0"0"39"-16,0 0 9 15,0 0 40-15,0 0-7 16,0 0-45-16,37 43 20 16,-28-34-66-16,-1-1 15 0,-1 1 14 15,3-3-28-15,-3 2 10 16,0-2-17-16,1 2 0 16,-2-4 6-16,1 2-6 15,-1-1-88-15,-1-5-138 16</inkml:trace>
  <inkml:trace contextRef="#ctx0" brushRef="#br0" timeOffset="401898.3026">23879 15582 237 0,'0'0'72'0,"0"0"-38"16,0 0 38-16,0 0 20 0,0 0-57 15,0 0-7 1,0 0 40-16,0 0-43 0,0-17 27 15,0 14-14-15,0 3-10 16,0 0 64-16,0 0-67 16,0 0-1-16,0 0 6 15,0 0-25-15,0 0 5 16,0 0-10-16,0 0 0 16,0 0-9-16,0 7 9 15,0 3 0-15,3-1 0 16,0-2 9-16,0 1-14 15,-1-4 5-15,0-2 0 16,0 0 5-16,1-1-5 16,0 0 0-16,0-1 2 15,1 0 2-15,1 0 2 0,-1 0-6 16,4 0 0-16,-1 0 7 16,2-1-7-16,0-7 0 15,3-2 6-15,0-1 3 16,-2 1-9-16,1-1 0 15,1 1 2-15,0 3-26 16,-2-2-25-16,4 2-30 16,-2 1-1-16,1 1-94 15,-1-1-53-15</inkml:trace>
  <inkml:trace contextRef="#ctx0" brushRef="#br0" timeOffset="404162.3179">11026 17280 520 0,'0'0'145'0,"0"0"-113"15,0 0-23-15,0 0 72 16,0 0-34-16,0 0-33 16,0 0-7-16,0 0-3 15,0 0 0-15,4 0-4 16,2 2 0-16,1 1 52 15,7-1-51-15,0 1-1 16,4 0 22-16,3 1-19 16,6-2 33-16,-1 1-36 15,4-1 3-15,-2-2 18 16,2 1-15-16,0 1-6 16,0-1 19-16,0 1-16 0,1-1 13 15,2-1-16-15,0 2 0 16,0-1 11-16,-5 1-11 15,2 1 0-15,0-3-6 16,-2 4 22-16,0-2-28 16,-1 0 12-16,0-1 0 15,0-1 5-15,5 0-5 16,1 0 0-16,2 0-1 16,4 0 9-16,-1 0-8 15,-1 0 0-15,0 0 0 16,-3 0 1-16,0 0 0 15,-4 0-1-15,0 0 0 16,-3 0 6-16,-2 0-7 16,-4 0 1-16,0 0 0 15,-2 0-7-15,0 0 13 0,-4 0-6 16,-2 0 0-16,-2 0 7 16,-3 0-8-16,-2 0 1 15,-5 0 0-15,1 0 16 16,-2 0-12-16,0 0 5 15,0 0 12-15,0 0-19 16,0 0 7-16,1 0-9 16,5-5 0-16,1-4-10 15,6-1-57-15,4-3-129 16,0-1-145-16</inkml:trace>
  <inkml:trace contextRef="#ctx0" brushRef="#br0" timeOffset="404731.8677">12607 17198 482 0,'0'0'166'15,"0"0"-103"-15,0 0-10 16,0 0 29-16,0 0-8 15,0 0-17-15,-10 0-57 16,10 0 4-16,8 0 9 16,8 0-11-16,1 0-2 15,5-3 0-15,0 3 10 16,3-2-7-16,0 0-3 16,-4 2 0-16,-4 0 0 0,-3 0 1 15,-3 0-1-15,-3 0 0 16,-4 4 5-16,-2 3-16 15,-2 6 11-15,0 3 0 16,0 2 24-16,-6 3-15 16,-5 0 18-16,-2 2-2 15,-1-1-11-15,-2-3 15 16,2 0-16-16,5-9-12 16,-1 0 16-16,7-5-15 15,2-4-2-15,1-1 0 16,0 0-12-16,0 0-30 15,0-17-127-15,1-8-543 16</inkml:trace>
  <inkml:trace contextRef="#ctx0" brushRef="#br0" timeOffset="405330.8274">12567 17033 542 0,'0'0'85'16,"0"0"-82"-16,0 0 18 0,0 0-5 16,-85 48 26-1,71-23 10-15,2 6-42 0,2 1 27 16,3 3-19-1,-1 2 1-15,5-1 54 0,2-3-45 16,1 2 0-16,0-3-10 16,0 4-12-16,9-5 21 15,8 0-27-15,2-3 6 16,7-2 3-16,5-6-8 16,6-1-1-16,5-9 0 15,5-6 6-15,4-4-1 16,-1 0-5-16,-3-9 0 15,-4-6 7-15,-8-4-7 0,-3-8 0 16,-7 3 0 0,-5-5 8-16,-7 0 1 0,-1-2-9 15,-6-2 0-15,-6-2 6 16,0 1-6-16,0-5 0 16,-10 3-1-16,-8 1-13 15,-2 4 8-15,-5 4-4 16,-2 6 10-16,-4 7-7 15,-4 6 5-15,-2 4 1 16,-5 3-1-16,4 1 4 16,0 0 8-16,5 0-10 15,5 0 0-15,4 0-8 16,5 3 10-16,4 3-2 16,6 0 0-16,2 4-32 0,7 4-92 15,0-5-128-15,0-1-317 16</inkml:trace>
  <inkml:trace contextRef="#ctx0" brushRef="#br0" timeOffset="407608.2563">24229 15976 273 0,'0'0'209'0,"0"0"-125"0,0 0-44 16,0 0 35 0,0 0 25-16,0 0-46 0,0-21 23 15,0 20-22 1,0-1-40-16,0 2 42 0,0-1-34 16,0 1-11-16,0 0 11 15,0 0-13-15,0 0 2 16,0 0-12-16,0 4 2 15,-1 10-2-15,-3 0 2 16,1 5 0-16,0-2 11 16,-2 1-6-16,2-2-6 15,0-1-1-15,-1-2 2 16,1 0-2-16,-3-3 0 16,1-2 0-16,1-1-3 0,-2-2 5 15,2 0-4-15,2-1-17 16,0-1-56-16,2-2-36 15,0-1-218-15</inkml:trace>
  <inkml:trace contextRef="#ctx0" brushRef="#br0" timeOffset="410799.8204">24431 15766 357 0,'0'0'124'0,"0"0"-40"0,0 0-25 15,0 0 38 1,0 0-61-16,0 0 17 16,0 0 1-16,-8-5-12 0,8 5 22 15,0 0-36-15,0 0-8 16,0 0 32-16,0 0-52 16,0 0 0-16,11 0 2 15,7 0 12-15,2 0-16 16,2 0 2-16,-2 0 0 15,1 0-1-15,-4 0 1 16,-2 4 0-16,-6 3-5 16,-2 1 15-16,-4 0-16 15,-3 6 6-15,0 0 0 16,-1 3-12-16,-11 2 13 16,-6-1-1-16,3-1 0 15,-1-1 0-15,3-3 3 16,4-4-3-16,2-1 0 0,4-3 4 15,3 1-4-15,0-1-6 16,0 0-4-16,0-1 20 16,14 1-9-16,2 1-1 15,3-3 0-15,-2 0 3 16,-2 0-3-16,-5 2 0 16,-1 0-3-16,-6 0 13 15,-2 2-20-15,-1 3 10 16,0 3 0-16,0 1-1 15,-8 0 1-15,-4 1 0 16,4 0 2-16,-2-1 9 16,1-3-13-16,-2 1 2 15,4-2 0-15,-3-1-15 0,2 2-7 16,1-7-125-16,2 1-156 16</inkml:trace>
  <inkml:trace contextRef="#ctx0" brushRef="#br0" timeOffset="413860.4956">24521 15509 356 0,'0'0'97'0,"0"0"-35"0,0 0-46 15,0 0 16-15,0 0-32 16,0 0 0-16,0-5 9 15,0 5-2-15,1 7 8 16,2-2 7-16,0 1 0 16,0 0 33-16,-2-1-53 15,2 2 15-15,-2 1 25 16,1 1-27-16,-2 1 28 16,0 2-21-16,0-3-17 15,2-1 38-15,1 0-43 16,-2-4 0-16,1-1 21 15,-2-2-19-15,6-1 9 16,2 0 41-16,5 0-28 0,4-7 24 16,-1-4-48-16,3-1 0 15,-3-1 8-15,0 0-3 16,-2 2-5-16,2 0 0 16,-4 3 4-16,-1 2-22 15,-2 2 18-15,-3 1-52 16,1 2-25-16,1 1-48 15,-1-1-52-15,-1-1-156 16</inkml:trace>
  <inkml:trace contextRef="#ctx0" brushRef="#br0" timeOffset="415293.0657">12760 17596 319 0,'0'0'213'0,"0"0"-53"15,0 0-135-15,0 0 30 16,0 0 10-16,0 0 33 16,0 0-32-16,-1-12-52 15,1 12-11-15,0 0 37 16,0 0-32-16,-1 0-5 15,1 0 14-15,-2 3-12 16,2 8 6-16,0 5 4 16,0 1-10-16,0 0 19 15,0 5-24-15,0 2 0 16,2 2 16-16,4 0-15 16,0 5 17-16,0 2-18 15,-3-2 0-15,2 3 15 16,0-1-15-16,-4 1 0 0,1-2 7 15,0-2-3-15,-1-2 10 16,-1 2-14-16,2-1 4 16,-1 0-10-16,1-4 6 15,1-4 0-15,-2-2 8 16,-1-2-7-16,0-3 3 16,0-3-4-16,0-3 1 15,0-5 0-15,0-3-1 16,0 2 0-16,0-2-7 15,0 0 19-15,0 0-6 0,0 0-6 16,0 0 0 0,0 0-14-16,0 0 11 15,0-2-41-15,0-1-45 0,0 3-135 16,0 0-121-16</inkml:trace>
  <inkml:trace contextRef="#ctx0" brushRef="#br0" timeOffset="416034.0625">12865 18698 289 0,'0'0'327'0,"0"0"-197"16,0 0-47-16,0 0-13 15,0 0 36-15,0 0-60 16,-52-17-45-16,39 31 30 16,-1 3-23-16,2 2-8 15,5-6 21-15,4 1-19 16,1-2 12-16,2-2-14 15,0-2 0-15,0 1 0 16,11-7 0-16,0 1 0 16,2-3 7-16,0 0-3 15,2-5-6-15,-2-5 2 16,-1-5 0-16,-3 1-10 16,-4-3 10-16,-2 0-6 0,-3 0 3 15,0-2-13-15,0 3 14 16,-5-4-11-16,-1 3 13 15,1 0-6-15,4 1 6 16,1 0 0-16,0 3-6 16,0 2 13-16,0 2-10 15,5 1 3-15,0 5 0 16,2 1-10-16,-4 2 10 16,4 0-14-16,-3 0 13 15,-4 12 1-15,2 3 3 16,-2 0-3-16,0 5 2 15,0-3 18-15,-8-1-14 0,-2-3 6 16,1-4-8 0,0-3-4-16,2-4 0 0,2-2-80 15,2 0-106-15,0-16-158 16</inkml:trace>
  <inkml:trace contextRef="#ctx0" brushRef="#br0" timeOffset="416509.2142">12719 18401 300 0,'0'0'287'16,"0"0"-267"-16,0 0 10 0,0 0 26 16,-89 59 11-1,81-41-17-15,5 8-36 0,3 3-14 16,0 3 58-16,0 1-35 15,11 2 8-15,8 1 3 16,6-1-18-16,4-4 16 16,0-1-32-16,3-7 3 15,-2-4 10-15,-1-4-13 16,-1-7 0-16,-1-5-3 16,-1-3 11-16,-2 0-2 15,-1-11-6-15,1-9 0 16,-3-4-4-16,-4-3 4 0,-5-6-11 15,-8-4 6 1,-4-1-23-16,0 1 10 0,-12 1-33 16,-9-1 22-16,-4 6 18 15,0 2 1-15,-4 7 10 16,1 4 4-16,-1 7 0 16,1 6 9-16,-1 5-13 15,0 0 6-15,4 0 8 16,4 10-14-16,3 4-7 15,8 1 1-15,9 6-54 16,1-1-38-16,7-8-90 16,12-1-218-16</inkml:trace>
  <inkml:trace contextRef="#ctx0" brushRef="#br0" timeOffset="418343.8671">16992 17241 434 0,'0'0'215'0,"0"0"-170"16,0 0-35-16,0 0-8 16,0 0 143-16,0 0-9 15,-23 7-48-15,18-11-14 16,-1-8-70-16,0-5 12 15,0 0-12-15,1-8 3 16,0 1 1-16,3-2-8 16,2-4 0-16,0 4-4 15,0 7 4-15,12 4 0 16,2 8-4-16,0 3 10 16,3 4-22-16,1 0 16 0,-1 6 0 15,2 14-7-15,-2 2 7 16,-2 3 0-16,-2 3 0 15,-3-6 0-15,-6 1 2 16,-4-7-2-16,0-2 0 16,0-5-8-16,0-4 9 15,0-5-1-15,0 0 3 16,0 0 9-16,0-5-4 16,0-15-8-16,0-4-37 15,6 3 30-15,3 2-19 16,3 4 17-16,-1 10 8 15,0 5-3-15,1 0-6 16,-1 0 5-16,1 12 3 16,0 6-7-16,-3 1 9 0,2-2 0 15,-1-3-1-15,-1-2 7 16,-1-6 2-16,1-2-8 16,2-4 0-16,7 0 10 15,4 0-10-15,9-10-21 16,1-11-221-16,-1-1-360 15</inkml:trace>
  <inkml:trace contextRef="#ctx0" brushRef="#br0" timeOffset="418542.1794">17561 17149 816 0,'0'0'129'0,"0"0"-129"0,0 0 2 16,0 0-1-16,0 0 0 16,85-50-1-16,-57 37 0 15,2-1-124-15,-9 1-67 16,-3-1-327-16</inkml:trace>
  <inkml:trace contextRef="#ctx0" brushRef="#br0" timeOffset="418763.6818">17859 16919 675 0,'0'0'156'16,"0"0"-154"-16,0 0 12 16,0 0 10-16,0 0 50 15,0 0-16-15,7 93-47 16,1-68 13-16,-2 0-24 15,3-1 0-15,-5-4-4 16,2-3 4-16,0-8-61 16,-1-8-96-16,7-1-119 15</inkml:trace>
  <inkml:trace contextRef="#ctx0" brushRef="#br0" timeOffset="419027.6013">18033 16872 608 0,'0'0'126'0,"0"0"-98"15,0 0-27-15,0 0 15 16,0 0 41-16,0 0-14 16,77 62-10-16,-73-32 1 15,-4 5-32-15,0 5 39 16,-3-2-41-16,-14 0 0 15,-8-1 21-15,-3-8-21 16,-4 2 0-16,-3-5-30 0,-5-6-81 16,-4-1 33-16,-6-3-88 15,-4-7-112-15</inkml:trace>
  <inkml:trace contextRef="#ctx0" brushRef="#br0" timeOffset="419334.2023">16525 17060 219 0,'0'0'20'16,"-11"73"-16"-16,11-37 9 15,0-1-13-15,8-4-14 16,9-5-125-16</inkml:trace>
  <inkml:trace contextRef="#ctx0" brushRef="#br0" timeOffset="423424.8085">20647 17132 505 0,'0'0'164'16,"0"0"-107"-16,0 0 9 15,0 0-28-15,0 0 18 16,0 0 25-16,0 0-58 15,-12 0-10-15,13 0-13 16,16 0 11-16,1 0-4 16,4 0-7-16,-1 0 0 15,-5 0 4-15,-1 0-3 16,-3 0-1-16,-2 8 0 16,-1 1 6-16,-1 5-11 0,-5 4 5 15,-3 3 0-15,0 4 7 16,0 3-6-16,-15-3-1 15,-1-1 16-15,-1-4-8 16,2-1 20-16,3-5-28 16,5-6 0-16,3-3-11 15,2-5 0-15,2 0-37 16,0-10-71-16,2-14-213 16</inkml:trace>
  <inkml:trace contextRef="#ctx0" brushRef="#br0" timeOffset="423880.2675">20587 17012 480 0,'0'0'93'0,"0"0"-3"16,-91 22-63-16,67 4-7 15,2 3 34-15,5 5-24 16,4 0 1-16,10 4-2 15,3 2-28-15,3-2 22 16,19 0-23-16,5 0 6 16,6-3 0-16,5-3-5 15,7-6-1-15,5-7 0 16,4-5 6-16,2-8-10 16,-2-6 4-16,-5 0 0 15,-5-12-3-15,-6-10 3 0,-8-2 0 16,-5-8 0-1,-8-7 4-15,-2-3 5 0,-11-5 19 16,-4-6-8-16,0-9 22 16,-11-2-37-16,-14 2 5 15,-6 7 0-15,-5 15-6 16,-5 8 14-16,-7 12-18 16,-6 11 0-16,-6 7-2 15,-4 2 5-15,3 8-6 16,9 12-2-16,14 4-4 15,18 7 2-15,14 9-48 16,6 7-113-16,4-2-43 0,18-11-311 16</inkml:trace>
  <inkml:trace contextRef="#ctx0" brushRef="#br0" timeOffset="424542.9607">21000 17519 472 0,'0'0'210'16,"0"0"-200"-16,0 0 4 15,0 0-2-15,0 0-4 16,0 0 51-16,32 0 4 0,9 0 16 16,9 0-37-1,2-7-30-15,-3 0 27 0,-4 0-39 16,-1-2 0-16,-6 1 10 15,-5 0-1-15,-5 1-7 16,-11 2-2-16,-4-1-20 16,-11 0 12-16,-2 1-87 15,0-2-17-15,-17-3-50 16,-7-1-116-16</inkml:trace>
  <inkml:trace contextRef="#ctx0" brushRef="#br0" timeOffset="424790.2608">21172 17314 513 0,'0'0'70'0,"0"0"-65"16,0 0-1-16,0 0 41 16,103 9-37-16,-79 1 39 15,-4 4-10-15,-1 5-20 16,-5 9 8-16,-8 1-20 15,-6 3-4-15,0 3 8 16,-19 4-8-16,-8-6 21 16,-7 3-22-16,-4-3 0 15,1 1-5-15,-3-8-38 16,1-6-148-16</inkml:trace>
  <inkml:trace contextRef="#ctx0" brushRef="#br0" timeOffset="434445.8217">14422 16470 415 0,'0'0'76'16,"0"0"-16"-16,0 0-1 15,0 0 17-15,0 0-17 16,0 0 8-16,0 0-7 16,0 0 16-16,-4-8-75 15,4 8 4-15,0 0-3 16,0 0 2-16,4 0-8 15,13 0 4-15,8 3 0 16,3 4 1-16,5-2 4 0,3-2-5 16,2-1 1-16,-2 2 0 15,-3-3 5-15,-1 1-6 16,-4 0-23-16,0-2-12 16,-6 4-73-16,1-1-21 15,-8-3-142-15</inkml:trace>
  <inkml:trace contextRef="#ctx0" brushRef="#br0" timeOffset="440136.1098">13810 17840 333 0,'0'0'121'0,"0"0"-56"16,0 0-26-16,0 0 33 15,0 0 25-15,0 0-7 16,0 0-33-16,-2 0-35 16,2 0 39-16,0 0-44 0,0 0 6 15,0 0-2-15,0 0-21 16,0 0-10-16,0 0-7 16,0 9 17-16,0 3-8 15,0 7 8-15,2 3 0 16,6-3 8-16,1-1-4 15,0-2-4-15,0-1 0 16,-4080-4 0-16,8159-2 3 16,-4082-4-3-16,1-2 0 15,-3-1 6-15,-1-2-5 16,2 0 8-16,2 0-3 16,7-11 4-16,2-6 36 15,5 0-46-15,-4-2 0 16,2 2 15-16,-3 3-15 15,-2 3-9-15,-2 4-53 0,-1 2-90 16,0 3 17-16,-2 2-142 16,0-2-144-16</inkml:trace>
  <inkml:trace contextRef="#ctx0" brushRef="#br0" timeOffset="442941.2904">13764 17863 353 0,'0'0'117'0,"0"0"-89"16,0 0-19-16,0 0 2 15,0 0-10-15,0 0 27 16,0 0-28-16,0 15 7 16,0-10-10-16,4 0 8 0,0-1-5 15,2 3 7 1,3-4 3-16,0 3-4 0,1 1-6 16,4-3-84-16,-5-4-159 15</inkml:trace>
  <inkml:trace contextRef="#ctx0" brushRef="#br0" timeOffset="455672.1871">752 14229 204 0,'0'0'156'0,"0"0"-35"15,0 0-61-15,0 0 19 16,0 0 33-16,0 0-40 15,0 0 35-15,0-20-105 16,0 20-2-16,0 0-7 16,0 12-27-16,0 8 34 15,0 7-1-15,0 1 12 16,0-3 5-16,9-4-16 16,0-2 0-16,0-6 12 15,6-4-4-15,-5-3-10 16,2-6 2-16,0 0 0 0,3 0 30 15,1-7-24-15,-5-8-4 16,5-2 25-16,-8 0-27 16,1 0 12-16,-3 5-12 15,-1 4 2-15,-3 4 0 16,-2 4-2-16,0 0-3 16,0 0-12-16,3 2-5 15,2 14 3-15,7 7 8 16,-2 1 9-16,-2-1 12 15,-1 0-12-15,2-4 0 16,1 0 9-16,-4-3 7 16,2-4-9-16,-2-2-7 0,1-3-35 15,2-6 12 1,2-1-181-16,0-9-6 0</inkml:trace>
  <inkml:trace contextRef="#ctx0" brushRef="#br0" timeOffset="456046.8366">1207 14163 339 0,'0'0'115'0,"0"0"-8"15,0 0-62-15,0 0 11 16,0 0 26-16,0 0-82 0,0 0-19 15,-9 20 17-15,3 9 4 16,-4 8 10-16,2 5-2 16,1 0-8-16,4-3 40 15,3-3-42-15,0-10 5 16,0-5 4-16,3-8-8 16,5-5-2-16,4-4-2 15,-1-4 3-15,0 0 19 16,2 0-19-16,-4-8 0 15,-3-6 31-15,-6-2-31 16,0 1-14-16,-5 2-19 0,-15 4-27 16,-8 4 52-1,-1 5-64-15,-1 0-66 0,-6 0-51 16,5 0-67-16</inkml:trace>
  <inkml:trace contextRef="#ctx0" brushRef="#br0" timeOffset="456529.9162">691 13961 417 0,'0'0'69'0,"-91"9"-56"16,57 8 7-16,0 10 15 0,4 9-26 15,10 10 17 1,5 14-23-16,9 16 1 0,6 8 34 16,0 5-17-16,27 1-11 15,7-3-2-15,13-7-4 16,7-12-8-16,11-10-3 16,4-16 7-16,5-11-13 15,-1-15 13-15,0-13 0 16,-7-3 21-16,-8-8-20 15,-10-15-2-15,-5-9 2 16,-6-7 12-16,-7-9 25 16,-6-7-28-16,-15-7-10 0,-9-8 5 15,0 0 2 1,-12-3-8-16,-10 0 1 0,-8 4 0 16,-6 12 15-16,-10 12-9 15,-9 15-6-15,-8 12 20 16,-6 14-20-16,-6 4 9 15,1 14-9-15,4 17 0 16,9 5-10-16,10 8 10 16,14-1-27-16,12 5-69 15,11-4-82-15,14-8-154 16</inkml:trace>
  <inkml:trace contextRef="#ctx0" brushRef="#br0" timeOffset="621175.6096">6961 16489 271 0,'0'0'49'16,"0"0"25"-16,0 0-34 16,0 0 35-16,0 0 22 0,0 0-46 15,-7-15-12 1,4 14-5-16,3 1-3 0,0 0 26 16,0 0-47-16,0 0 2 15,0 0-2-15,-1 0-5 16,1 0-10-16,0 0-5 15,0 0 7-15,0 7 3 16,0 4 0-16,0 1 1 16,1 0 3-16,5 1-3 15,0-1 10-15,0-1-11 16,0-1 5-16,3-1 5 16,-5 0-7-16,1-2-3 0,-1 0 2 15,-1-2-2 1,-1-3 12-16,1-1-12 15,-2-1 0-15,-1 0-8 16,1 0 19-16,1 0-6 0,4 0 20 16,0-6-5-16,1-6 3 15,3-3-15-15,-2-1-7 16,3-1 14-16,-2 2-14 16,0 1-1-16,-3 2 9 15,-3 2-9-15,1 2 9 16,-2 1-9-16,-1 0 0 15,1 4 0-15,-1 0 0 16,1 0 0-16,0 0-1 16,0 1-2-16,1-3-1 15,1 3-33-15,-3-1-59 0,6 1-43 16,-4-1-113 0,-3-2-173-16</inkml:trace>
  <inkml:trace contextRef="#ctx0" brushRef="#br0" timeOffset="630439.1569">1466 3169 243 0,'0'0'37'15,"0"0"10"-15,0 0-10 16,0 0 28-16,0 0-18 16,0 0 29-16,0 0-26 15,-44-49-8-15,44 47-4 0,0 2-34 16,0 0 12-16,0 0-16 15,0 0-25-15,7 0 21 16,10 0 4-16,11 0 5 16,9 0-5-16,9 0 0 15,8 0-15-15,7 0 15 16,6 0-57-16,4-5-13 16,-4 1-102-16,-12-5-130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2:38:28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1601 1115 608 0,'0'0'0'0,"0"0"0"0,0 0 1 16,0 0 6-16,0 0-14 16,0 0 5-16,0 0 2 15,5 29 48-15,12 12-16 16,-5 7-2-16,0 5-21 16,-3 3-5-16,0 0 2 15,-2 1-6-15,-2-8 0 16,-2-8 8-16,-3-10-8 15,0-11-22-15,0-9-37 16,0-8-44-16,-3-3 19 16,-12-2 29-16,0-22-39 15,-4-21-57-15</inkml:trace>
  <inkml:trace contextRef="#ctx0" brushRef="#br0" timeOffset="426.6804">1425 1059 135 0,'0'0'112'0,"0"0"13"15,-79-24-52-15,49 24-31 16,3 5 25-16,-1 14-15 16,1 7-10-16,6 6 18 15,3 8-45-15,10 12-4 16,5 11 8-16,3 15-11 16,8 13 25-16,20 5-29 15,7-3-2-15,10-9 12 16,8-16-14-16,7-17-11 15,7-15 10-15,9-14 2 0,4-17 12 16,7-5-13-16,3-15 0 16,-7-21-18-16,-8-7 18 15,-14-11-3-15,-12-6-11 16,-16-7 10-16,-18-7 2 16,-15-9-12-16,-2-1 3 15,-28-3-3-15,-19 2-29 16,-12 8 19-16,-11 8-7 15,-2 13 20-15,-1 14 9 16,5 13-8-16,6 14 10 16,6 11 17-16,7 4-17 15,2 3 0-15,7 13 0 16,9 9 6-16,3 5-15 0,7 6-2 16,6 7-59-16,10 5-15 15,7 2-130-15</inkml:trace>
  <inkml:trace contextRef="#ctx0" brushRef="#br0" timeOffset="1155.0777">2931 781 57 0,'0'0'218'0,"0"0"-206"16,35 89-12-16,-16-36 45 15,-4 10 17-15,6 7 35 0,-6 8-12 16,1 2-3 0,-2 7-6-16,-1-1-45 0,-4-3 1 15,1-10 1-15,1-13-19 16,-4-16 2-16,1-12-16 15,-5-14 11-15,1-10-14 16,-3-4 8-16,0-4-5 16,-1 0 37-16,0-24-7 15,0-19-27-15,0-22-3 16,0-20-24-16,0-5 10 16,-9-9-3-16,-3 5-3 15,6 9 5-15,1 6-12 0,5 10 15 16,0 12-14-16,17 10-12 15,8 11 32 1,11 10-15-16,3 6-3 0,6 10 24 16,3 4 25-16,-1 6-20 15,-1 0 0-15,-1 19 3 16,-3 10 5-16,-5 9-13 16,-10 8 0-16,-5 6 32 15,-9 3-27-15,-11 5 9 16,-2 1-1-16,-18-1-11 15,-15-2 38-15,-9-5-33 16,-4-2-6-16,3-2 19 16,4-8-20-16,9-3-1 15,5-13-8-15,9-6-61 16,8-12-58-16,8-7-59 0,0-7-110 16</inkml:trace>
  <inkml:trace contextRef="#ctx0" brushRef="#br0" timeOffset="1935.879">4387 1342 409 0,'0'0'18'0,"0"0"1"16,-12 86 31-16,-6-47 1 0,-9 0 34 15,-4 0-29-15,-5-8 25 16,-1-3-55-16,-3-6-10 15,7-7 9-15,8-7-22 16,2-6 6-16,8-2-9 16,3-7 11-16,2-16-23 15,1-12 10-15,9-12-25 16,0-10 15-16,0-3-40 16,0 1 20-16,3 4 7 15,9 4-16-15,-2 2 35 0,-1 1-3 16,3 0 9-1,-1 0-4-15,1-1 4 0,2 3-7 16,-3-2 4-16,3 4 3 16,-1 0-2-16,-2 4 1 15,-3 6 1-15,-8 5-7 16,0 4 7-16,0 5-3 16,-10 4 0-16,-4 9 3 15,1 1 17-15,-3 5-17 16,6 1 0-16,-1 0-4 15,5 7 4-15,3 16-1 16,3 11 1-16,0 8 0 16,0 4 42-16,10-1-42 15,10 0 0-15,5-2 1 16,3 1-1-16,6-8-2 0,2 0 0 16,7-4-29-1,5-3 2-15,6 2-81 0,-1-4-57 16</inkml:trace>
  <inkml:trace contextRef="#ctx0" brushRef="#br0" timeOffset="2369.561">4942 760 236 0,'0'0'50'0,"0"0"11"16,0 0-2-16,0 0 1 16,0 0 69-16,0 0-102 15,8-36-1-15,-8 51-14 16,-11 17 2-16,-6 11-7 15,-2 9 36-15,3 5-12 16,1 1 8-16,6 1-31 16,0-3 4-16,9-1 18 15,0-10-19-15,2-6-7 16,20-5-4-16,5-10 7 16,10-9-1-16,9-7-6 0,8-8 0 15,7 0 16 1,1-6-16-16,-2-13-2 0,-9-3-32 15,-11 3-31-15,-13 4-16 16,-12 6-44-16,-9 9 5 16,-6 0-43-16,-21 18-130 15</inkml:trace>
  <inkml:trace contextRef="#ctx0" brushRef="#br0" timeOffset="2768.3402">3559 2343 282 0,'0'0'17'15,"0"0"-11"-15,0 0-4 16,0 0 19-16,0 0 35 15,0 0 48-15,-30 13-39 16,50-21-56-16,16-12 26 16,16-7-7-16,22-8-21 15,19-4-5-15,13-3-2 16,16-1 30-16,12 2-30 0,7-1 3 16,6 3 31-16,4 4-26 15,-2 0 4-15,5 1-1 16,-2 2 3-16,-2-4 5 15,-2 2-19-15,-12 0 0 16,-14 6-4-16,-19 7 3 16,-20 6-25-16,-23 6-6 15,-15 9-82-15,-21 0-24 16,-21 0-77-16</inkml:trace>
  <inkml:trace contextRef="#ctx0" brushRef="#br0" timeOffset="9826.7301">16716 2742 11 0,'0'0'18'0,"0"0"-10"0,0 0 21 16,0 0-27-16,0 0 10 16,0 0-4-16,0 0-5 15,2-48-3-15,3 45-7 16,0 0-34-16,-2 0-2 15</inkml:trace>
  <inkml:trace contextRef="#ctx0" brushRef="#br0" timeOffset="11775.9955">16987 2573 134 0,'0'0'39'15,"0"0"-5"-15,0 0 11 16,0 0-8-16,0 0-37 15,0 0 9-15,-95-36 1 16,69 36-4-16,-7 0 1 16,-4 2-7-16,0 8 0 15,1 3 6-15,3 3-6 16,1-1-1-16,1 2-1 0,-2 2 4 16,-6 3-1-16,-10 2-1 15,-10 8 0-15,-7 3 3 16,-7 2-3-16,-3 2-2 15,-2 2 2-15,-1 0 14 16,2 4 2-16,3-1 3 16,6 0-14-16,3-6 29 15,3 4-29-15,2-6 8 16,2 3-2-16,3 0-11 16,3 0 9-16,5 1-9 15,6 2 0-15,8 1-12 16,3 0 16-16,7 3-9 0,7-3 4 15,4 7-5-15,2 1 0 16,6-1 6-16,0 1 0 16,4-5-5-16,0-4 5 15,0-2 0-15,13 2-3 16,3 1-8-16,1 3 11 16,5 2-3-16,1 2 13 15,1-2-11-15,1-3 1 16,5-3-8-16,2-2 7 15,5-1-8-15,5 3 4 16,4-2 5-16,2 3 0 16,3-1-16-16,1-1 17 15,6-2-1-15,0 0 0 16,3 0 4-16,8 2-8 16,1 2 4-16,9 1 0 15,8 0 17-15,9-4-16 0,8-2-1 16,6-3 0-16,6-1 11 15,1-3-7-15,4-2-4 16,1 0 0-16,-1 1-3 16,-2-2 3-16,2-1-6 15,5-5 6-15,0-4 14 16,1-2-14-16,7-4 0 16,1-6 0-16,0 0-6 15,3-4 17-15,-3 1-12 0,-4-3 1 16,3 0 0-1,-2 0 13-15,1 0-13 0,0-3 0 16,-1-6 5-16,-7-1-5 16,2-1-4-16,-8-3 3 15,-7-2 1-15,-5-2 0 16,-5-4 11-16,-2-3-9 16,-5-1-2-16,-1-4 0 15,-7-1-2-15,-7-3 2 16,-5-2 20-16,-7-1-10 15,-8-2-10-15,-5-2 2 16,-10 1 6-16,-8 0 4 16,-6 1-9-16,-6 3 18 15,-5 1-20-15,-8 1 11 16,-3 2-12-16,-6-2 3 0,-3-2 35 16,0-1-28-16,0-3-6 15,0-1 11-15,-10-4-11 16,-2 1 4-16,-3-2-8 15,-2 5 0-15,-2-2 25 16,0 1-19-16,-4-2-5 16,-1 2 9-16,-1-2-3 15,3 2 5-15,-5 2-12 16,0 1 0-16,-2 3 17 16,1 2-17-16,0-2 0 15,0 1 3-15,-1-3 6 16,1 0-9-16,1-1 0 0,-1 0 0 15,0 0 0-15,-2 5 0 16,-3 0-3-16,-3 3 3 16,-3 1 1-16,-5-3-1 15,-4 1-8-15,-4-1 8 16,-6 2-7-16,-5 3 16 16,2 2-9-16,3 2 19 15,4 2-15-15,6 3 13 16,2-1-17-16,4 4 8 15,-4-1-15-15,1 0 8 16,-3 0-1-16,-1-1 4 16,-6 2 2-16,-2-4-12 15,-3 6 4-15,4-1 2 16,3 3-6-16,1 1 6 16,3-1 0-16,1-1-7 0,1 1 14 15,2 0-3-15,0 1-4 16,-1 0 0-16,1 1-15 15,-4 1 15-15,-7 4-2 16,-7 1-5-16,-9 2 12 16,-4 2-8-16,0 0 3 15,3 0 0-15,2 0-2 16,-1-1 3-16,1 1-1 16,-3-2 0-16,-2 2-1 15,-6 0 1-15,-6 0 0 0,-3 0 5 16,-5 9-6-1,4-1 1-15,6 1 0 0,8-4 0 16,8-1 7-16,12-4 0 16,7 0-7-16,3 0 4 15,8 0-4-15,2 0 0 16,2-2 0-16,6-5-6 16,0 4 17-16,0-1-14 15,4-2 3-15,-1 2 0 16,4 0 1-16,-1-1-1 15,9 2 0-15,-1-2-1 16,2-1 5-16,-1 2-5 16,2-1 1-16,-2 1 0 15,3 1-8-15,4 0 9 0,1 2-1 16,1-2 2-16,0-2 0 16,-3 2-4-16,-1 0 2 15,4 0 0-15,0 2-5 16,3 0 5-16,0 0-7 15,1 1 2-15,1 0-8 16,1 0-11-16,0 0-15 16,0 0-51-16,0 0 35 15,0 0-59-15,0 0 31 16,0 7-31-16,-9 1-19 16</inkml:trace>
  <inkml:trace contextRef="#ctx0" brushRef="#br0" timeOffset="11898.6765">16615 2752 9 0,'0'0'113'0,"0"0"-107"15,0 0 15-15,0 0-21 16,0 0-27-16</inkml:trace>
  <inkml:trace contextRef="#ctx0" brushRef="#br0" timeOffset="13706.0344">16766 2945 13 0,'0'0'47'15,"0"0"-15"-15,0 0 14 16,0 0-34-16,0 0 8 15,53-72 1-15,-50 69-18 16,-1 3 9-16,-2-1-12 16,0 1 0-16,0 0-3 15,0 0 3-15,0 0-8 0,0 0-8 16,0 5 11-16,0 9-1 16,0 3 6-16,-3 6 0 15,-3 5 26-15,-3 4-19 16,-2 5-5-16,-3 5 2 15,-3 4 0-15,-1 4 23 16,2 6-21-16,-2 9-1 16,4 1 20-16,0 7-25 15,0 6 0-15,2 7 3 16,0 0 2-16,6-1-10 16,-2-5 5-16,5-6 0 15,3-6 11-15,-2 2-10 16,0-4-1-16,1-3 13 0,1-8-9 15,0-2 11-15,0-3-12 16,0-2-3-16,0 0 13 16,0 1-13-16,0-6-5 15,0-2 5-15,0-7 2 16,0-7-2-16,0-6-16 16,0-7-22-16,0-6 29 15,0-8-27-15,1 0 1 16,3 0 29-16,-1 0-27 15,0-8-60-15</inkml:trace>
  <inkml:trace contextRef="#ctx0" brushRef="#br0" timeOffset="43590.5926">16567 2752 11 0,'0'0'17'16,"0"0"18"-16,0 0-11 0,0 0-4 16,0 0-10-16,0 0-4 15,0 0 15-15,0-3-14 16,0 1-7-16,0 2 21 15,0 0-18-15,0-1 13 16,0-1 6-16,0 1-22 16,3-4 7-16,8 2-7 15,-2-2 0-15,1 1 0 16,2-1 6-16,-3 2-12 16,5-2 6-16,0 2 0 15,2 0-8-15,4 1 7 16,1 2-7-16,-2 0-14 0,5 0-6 15,0 0-6-15,-3 5-29 16</inkml:trace>
  <inkml:trace contextRef="#ctx0" brushRef="#br0" timeOffset="44000.4332">16503 2692 80 0,'0'0'4'16,"0"0"7"-16,0 0-11 16,0 0 0-16,0 0 8 15,0 0-5-15,8-1 10 16,6-2-4-16,2 0-6 16,0 2 22-16,3-3-22 15,-1 4-1-15,1 0 10 0,1 0-11 16,-1 0 3-1,-1 0-4-15,0 0 1 0,0 0 2 16,0 0-3-16,1 0-7 16,-1 8 7-16,-3-2-55 15</inkml:trace>
  <inkml:trace contextRef="#ctx0" brushRef="#br0" timeOffset="48107.0768">17559 4754 24 0,'0'0'10'15,"0"0"18"-15,0 0 1 16,0 0 22-16,0 0-8 16,0 0-10-16,0 0 35 15,15-29-40-15,-15 29-28 16,0 0 18-16,-5 0-17 15,-9 13 12-15,-10 7-13 16,-3 7 0-16,-4 5 11 16,-4 6-6-16,-7 6-5 15,-10 7 8-15,-9 8-7 16,-10 7 3-16,-5 4-4 0,0 1 0 16,5-6 31-16,10-5-28 15,8-9 3-15,6-7-4 16,4-4 0-16,4 0 12 15,-1-4-14-15,2 1 0 16,-1 0 22-16,1-4-17 16,-2 0 2-16,-2-4 2 15,3-4-6-15,6-3 12 16,7-8-15-16,9-2 0 16,7-7 1-16,4-2-1 15,4-1 0-15,0-2 1 16,2 1 4-16,0-1-10 15,0 0 3-15,0 0-37 16,0 0 4-16,7-9-116 0,15-8-33 16</inkml:trace>
  <inkml:trace contextRef="#ctx0" brushRef="#br0" timeOffset="49254.9267">17526 4792 11 0,'0'0'6'16,"0"0"7"-16,0 0 25 16,0 0-6-16,0 0-3 15,0 0 6-15,12-40-8 16,-10 39 5-16,-1-1-25 0,-1 2 7 15,0 0-4 1,0 0-8-16,0 0-4 0,0 0-3 16,0 0 5-16,2 0 3 15,-1 0-3-15,7 3-5 16,1 8 1-16,3 1 4 16,2 1 0-16,3 1 0 15,2 0 1-15,7 1 12 16,0 4-13-16,7-2 0 15,-1 3 4-15,5 1 2 16,-1-1-6-16,2-1 0 16,1 1 2-16,1 1-2 15,5 0 0-15,-3 4 0 16,0-1-2-16,-1 3 3 16,-2 4-1-16,-1 3 0 0,-2 0 6 15,-2 2-1-15,-2 1-5 16,-3-3 0-16,-3-3 15 15,-3 0-13-15,0-4 2 16,-1-1 0-16,-3-3 1 16,2-2 9-16,-2-4-11 15,-2 0-3-15,-2-2 14 16,-5-3-14-16,1 0 4 16,-2-3-4-16,-3-1 3 15,-3-1-4-15,0 0 1 0,-2-2 0 16,-1 1-2-1,0 0 2-15,0-3-2 0,0 4 0 16,0-3-24-16,0 2 0 16,0 3-40-16,0-2-38 15,-6-1-14-15</inkml:trace>
  <inkml:trace contextRef="#ctx0" brushRef="#br0" timeOffset="51502.9027">17589 4769 44 0,'0'0'19'0,"0"0"-2"16,0 0-5-16,0 0 18 15,0 0 1-15,0 0-18 0,0 0 26 16,-3-17-19-16,3 17 12 16,0 0-3-16,0 0-23 15,0 0 0-15,0 0-6 16,0 0 0-16,0 0-3 15,0 0 3-15,0 0 0 16,0 0-8-16,0 2 16 16,3 3-14-16,7 2 6 15,1 2 0-15,2 1 0 16,1 1 0-16,4 0 0 16,1 1-1-16,-1-1 8 15,0 0-7-15,2-2 0 0,-3 4 0 16,1-1-3-1,-1 0 3-15,-1 0 0 0,-1 2 2 16,1-2 2-16,-2 2-6 16,-1 0 2-16,0 2 0 15,1-1-3-15,-1 1 3 16,1 4 0-16,2-3 2 16,-2 0 4-16,5 2-9 15,2-2 3-15,-3-3 0 16,1-2 6-16,0-2-6 15,-1-1 0-15,2 1-2 16,-2-2 4-16,3 2 1 16,-1 0-3-16,-2 1 0 15,2 1-1-15,-3 0 1 0,-1 0 0 16,0 0 2-16,-3-1-1 16,1 0 2-16,-1-1-3 15,-2 0 0-15,5 0 2 16,-4 0-2-16,3-4 0 15,-2 4-1-15,4-3 2 16,-1 1 0-16,2-1-1 16,3 2 0-16,-3-1 3 15,1-1-3-15,1 0 0 16,-1 3-1-16,-1 0 3 16,0-1 2-16,0 2-4 15,-5-2 0-15,2 2 0 16,-4 0 2-16,-2-1-2 0,2-1 6 15,-2-1-5-15,2 1 6 16,1 0-7-16,-2 1 0 16,2-1 3-16,-1 1-3 15,1-2 0-15,-1 4 2 16,0-3 1-16,-1 2-1 16,4 0-4-16,-5 0 4 15,1-2-2-15,0 1 0 16,-2 1 2-16,0-2-1 15,0 2 2-15,0-2 2 16,-2-1-5-16,1 1 0 16,0 2 3-16,0-2-3 15,-2-1 0-15,3 0 5 16,0 2 3-16,0 0-3 16,1-2-5-16,2 3 7 0,2 0 3 15,-1-2-10-15,1 3 2 16,-2-3 8-16,0-1 1 15,-1-1-11-15,-1 0 0 16,-3-3 6-16,2 2 9 16,-1-1-15-16,-1 1 0 15,-2 0 11-15,2-1-11 16,-1-2 1-16,-2 0-1 16,0-2 0-16,-1 1 4 15,0-2-4-15,-2 3 0 0,0-3 4 16,0 0-4-16,0 0 1 15,0 0-1-15,0 0 2 16,0 0-13-16,0 0-7 16,0 5-68-16,0 3-13 15,-4 0-73-15</inkml:trace>
  <inkml:trace contextRef="#ctx0" brushRef="#br0" timeOffset="62311.2377">17628 4894 6 0,'0'0'17'16,"0"0"3"-16,0 0 17 15,0 0-6-15,0 0 2 16,0 0 18-16,0 0-26 15,-15 0 13-15,15 0-20 16,0 1-17-16,0-1 18 16,0 0-15-16,0 0 2 0,0 0-6 15,0 0 7 1,0 0 4-16,0 0-10 0,0 0 0 16,0 0 15-16,0 0-16 15,0 0 2-15,0 0-2 16,0 0 8-16,0 0-16 15,-2 0 8-15,2 0 0 16,-1 0 5-16,1-3-5 16,-2 2 0-16,2-4-2 15,0 3 5-15,0 0-3 16,0 1 0-16,0 1 0 16,0 0 2-16,0 0-2 15,0 0-1-15,0 0 0 0,0 0-6 16,0 11-2-16,3 6 9 15,3 6 0-15,2 4-3 16,-2 3 8-16,2 7-8 16,2 3 3-16,0 5 0 15,0 4 7-15,-1 2-7 16,1 2 0-16,1 3 2 16,0 2-2-16,1 0 0 15,-2 2-2-15,-2-2 7 16,1 3 6-16,-2-3-11 15,0-1 4-15,-1-1 10 16,0-1-12-16,-1-5 5 0,1-5 10 16,3-6-16-1,-4-10 26-15,3-8-27 0,-2-4 4 16,-3-9 6-16,-1-1-7 16,2-4-3-16,-4-3 10 15,0 2 1-15,0-2 50 16,0 0-29-16,0 0-15 15,0 0 16-15,0 0-24 16,0-6-5-16,0 0-4 16,0 1 5-16,-4 1-8 15,4-1 3-15,-3 0 0 16,1 0-16-16,2 4 15 16,-1-2-20-16,1 2-17 15,0 0-35-15,-5-1-30 16,1 2-95-16</inkml:trace>
  <inkml:trace contextRef="#ctx0" brushRef="#br0" timeOffset="67964.2246">16296 5823 45 0,'0'0'73'15,"0"0"-29"-15,0 0 30 16,0 0 16-16,0 0-9 16,0 0-41-16,0 0 60 15,-36-46-62-15,20 35 11 16,-1 0-34-16,-7 5-6 15,-6 0 0-15,-5 1-9 16,-10 5 0-16,-6 0-2 0,-5 0 3 16,-3 0-1-16,-2 0 1 15,0 9 6-15,-2 4-3 16,-4 4-4-16,-7 5 0 16,-2 4 0-16,-5 8 0 15,2 7-5-15,-2 6 5 16,1 1 1-16,8 0-1 15,9-4-7-15,15-4 7 16,15-1-2-16,12 3 2 16,7 4-8-16,8 4 0 15,6 4 16-15,0 4-16 16,2 1 5-16,18 0 3 16,6 2-5-16,11-8 5 15,8-6 0-15,9-4-3 16,7-7 7-16,5-8-2 15,2-9-2-15,10-8 0 0,4-11 4 16,2 0-4-16,4-10 0 16,-1-12 2-16,3-4 4 15,1-6-2-15,-2 0-4 16,-5-1 0-16,-8-3 2 16,-5 2 0-16,-8 1-2 15,-5 0 2-15,-7-3-1 16,-5-2 4-16,-8-4-5 15,-7-1 5-15,-7-3 13 16,-8-1-12-16,-5-1-5 16,-10-2 7-16,-1 1-4 15,0-1 0-15,-9 3-4 16,-7 2 0-16,-3 6 15 0,-4 5-10 16,-4 4-5-16,-4 5 1 15,-5 6 4-15,-4 2 0 16,0 3-5-16,2 0 0 15,-2 5 4-15,0-2-4 16,-2 5 0-16,-4 3-3 16,-5 1 11-16,-4 2-11 15,-7 0 3-15,-3 7 0 16,6 5-6-16,4 0 6 16,11 1 0-16,13-2-3 15,8 2 2-15,11 3-19 0,6 9-60 16,6 9-10-1,0 4-9-15,27 2-80 16</inkml:trace>
  <inkml:trace contextRef="#ctx0" brushRef="#br0" timeOffset="68994.7595">18059 6261 366 0,'0'0'28'16,"0"0"-20"-16,-82-19-14 15,43 19 8-15,-3 0-2 16,-7 0 10-16,-2 13 9 16,-5 3 23-16,-6 4-28 15,3 2 9-15,2 6 23 16,7 1-39-16,7 3 6 16,11 8-11-16,5 4 5 15,5 12 4-15,8 6-11 16,8 7 0-16,6 4 8 15,0 1-1-15,6-2-7 0,14-3 0 16,7-6 1-16,5-8 6 16,8-8-7-16,8-14 0 15,10-13 2-15,7-11 2 16,5-9 6-16,0-5 2 16,0-22-4-16,0-12 3 15,-1-7-11-15,-5-5-30 16,-6 1 28-16,-10-1-7 15,-10 2 9-15,-11 4-1 16,-13 0 5-16,-8 2-3 16,-6-3-1-16,0 1 0 15,-20-2 12-15,-10-1-12 0,-11 3-5 16,-12 1 2-16,-11 5-1 16,-4 7-3-16,-4 8 2 15,-2 7 5-15,3 10-10 16,4 7 10-16,12 0-4 15,13 10 4-15,15 14-12 16,16 7-36-16,11 6-39 16,3 6-37-16,31 1-49 15</inkml:trace>
  <inkml:trace contextRef="#ctx0" brushRef="#br0" timeOffset="69879.6451">19497 5978 368 0,'0'0'2'0,"0"0"15"15,0 0-17-15,0 0 0 0,0 0 9 16,-88-33-2-16,59 33 49 15,-7 8-45-15,-7 14 2 16,-2 6 20-16,1 5-9 16,5 8-4-16,6 6 15 15,5 11-14-15,6 9 21 16,7 12-23-16,7 6-3 16,8-2 5-16,0-1-18 15,8-7-3-15,17-3 0 16,5-6 4-16,7-5-7 15,7-6 3-15,6-6-1 16,10-8-1-16,8-5 2 16,7-12-5-16,6-9 5 15,1-13 0-15,4-2-9 0,-3-13 9 16,-5-14 0-16,-9-5-9 16,-8-5 4-16,-7-1 5 15,-8-3 3-15,-11-1 2 16,-8-5-1-16,-16-3-4 15,-10-1 0-15,-1-4-2 16,-12-2 2-16,-10-2 0 16,-5-2-1-16,-4-1 4 15,-2-2 0-15,-6 4-3 16,-4 9-6-16,-5 6-2 16,-7 9 6-16,-6 8-10 15,-6 9 8-15,-8 9-1 16,-3 7 2-16,-3 3-8 15,-3 7 3-15,6 13-13 16,6 2 21-16,11 2-20 0,11 3 11 16,9 2-45-16,6 0-31 15,4-4-140-15</inkml:trace>
  <inkml:trace contextRef="#ctx0" brushRef="#br0" timeOffset="71314.8515">17367 2263 475 0,'0'0'0'0,"0"0"0"0,0 0 5 15,0 0-5-15,0 0-2 16,0 0-1-16,-11-9-4 16,11 12-2-16,0 11 9 15,2 3-5-15,8 2 5 16,-2 4 0-16,1 0 6 15,-2 4-12-15,2-1 12 16,2 3 14-16,-1 3-19 0,2-1 5 16,0-6 12-1,1-4-16-15,1-6 9 0,0-3-11 16,2-7 1 0,0-5 14-16,6 0 13 0,6-12 10 15,9-13 31-15,3-5-51 16,2-7-9-16,-4-2-9 15,2-5 13-15,-4 1 2 16,-3 2-15-16,-5 2 0 16,-4 3 0-16,-7 4 8 15,-4 6-9-15,-5 9 1 16,-5 0-16-16,-2 8 10 16,2 3-48-16,-1 1-31 15,4 3 17-15,7-1-126 16,-2 1-79-16</inkml:trace>
  <inkml:trace contextRef="#ctx0" brushRef="#br0" timeOffset="72319.0318">15214 5654 344 0,'0'0'20'16,"0"0"-20"-16,0 0-8 16,0 0 2-16,0 0 12 15,0 0-5-15,-4 33-1 16,4-20 0-16,3 3 25 15,4 0-23-15,2-2 8 16,1 0 4-16,3-2-8 16,-3-2 6-16,5-1-12 0,-2-6 3 15,4-3 23 1,1 0-13-16,4-2 13 0,3-13-5 16,4-5-14-16,4-2-7 15,-1-4-23-15,3 2-63 16,-5 0-90-16</inkml:trace>
  <inkml:trace contextRef="#ctx0" brushRef="#br0" timeOffset="73042.9971">17185 6216 198 0,'0'0'85'16,"0"0"-76"-16,0 0-8 15,0 0-2-15,0 0 2 16,0 0 1-16,-8 50 4 16,8-25-1-16,0 3 33 15,2 0-16-15,5 0 8 16,-1-3-5-16,2-3-14 15,-2-5 11-15,0-6-10 16,-2-4-9-16,0-5 13 16,1 0-13-16,1-2 0 0,5 0 33 15,8-5-21-15,6-17-3 16,5-6-12-16,0-4-41 16,-2-1-33-16,-4-4-123 15</inkml:trace>
  <inkml:trace contextRef="#ctx0" brushRef="#br0" timeOffset="74064.8136">19998 6099 69 0,'0'0'10'0,"0"0"16"15,0 0 1-15,0 0 7 16,0 0-11-16,0 0 18 15,-6-24-19-15,12 19 28 16,0 0-31-16,1 2 7 16,-4 0-1-16,-1 3-18 15,-1 0 8-15,1 0-13 16,2 0-1-16,1 11 34 16,2 8 1-16,1 5 12 15,1 3-15-15,0 1-17 0,2 0 12 16,1-3-14-1,3-2-10-15,-3-6 6 16,2-3-7-16,-1-6 1 0,-2-3 4 16,6-5-5-16,2 0 30 15,7-10-3-15,9-10-20 16,6-9 5-16,1 0-15 16,3-2-6-16,-5 2-43 15,0 0-60-15,-4 0-27 16,-6-3-204-16</inkml:trace>
  <inkml:trace contextRef="#ctx0" brushRef="#br0" timeOffset="91857.4927">15389 6803 13 0,'0'0'42'0,"0"0"4"16,0 0-5-16,0 0-3 16,0 0 37-16,0 0-38 15,0 0-1-15,0 0 10 16,-1 0-12-16,1 0 10 15,0 0-30-15,0 0-14 16,-2 0 10-16,-2 0-5 16,-4 0-5-16,-3 11 0 15,-8 7 10-15,-2 0-15 16,-5 10 5-16,-6 3 0 0,-3 9 21 16,-5 7-19-16,-9 7-2 15,-3 0 10-15,-6 5-10 16,0 2 28-16,3 0-28 15,4-1 9-15,7-5 10 16,7-3-18-16,9-9 5 16,8-2-2-16,4-7 5 15,7-5-12-15,0-1 3 16,2-6 0-16,0-3-5 16,4-5 5-16,-1-5 0 15,4-2-2-15,0-3 6 16,0-3-12-16,0-1 4 0,0 0-25 15,0 0 20-15,8-7-45 16,14-18-16-16,3-6-87 16</inkml:trace>
  <inkml:trace contextRef="#ctx0" brushRef="#br0" timeOffset="92607.4622">15216 6909 56 0,'0'0'38'0,"0"0"-20"0,0 0-18 16,0 0 41-1,0 0-7-15,0 0-8 0,6-26 27 16,-2 21-38-16,-1-1 11 16,2 0-26-16,-1-1 2 15,1-2 1-15,1 0-3 16,-3-3-7-16,3 3 4 16,-2-1-24-16,1 5 8 15,-1 3 19-15,-3 1 0 16,-1-1 1-16,0 2-1 15,0 0-8-15,0 0 3 16,0 0-3-16,0 3-12 16,0 8 20-16,0 3 3 0,2 2 20 15,-1-2-23 1,2 0 2-16,2 3 27 0,-2 3-22 16,0 2 9-16,2 6 3 15,-2 5-7-15,2 6 31 16,0 1-42-16,1 6 10 15,-2 3 26-15,4 3-22 16,2 0 17-16,-2 2-16 16,2-4-15-16,0 0 29 15,2-5-25-15,-1-7-5 16,-1-6 8-16,-1-6-3 16,0-9-5-16,-3-4 0 15,2-5 1-15,-5-4-1 16,1-1 0-16,-2-3 0 0,-2 0-3 15,0 0-18-15,0 0-15 16,0-2-61-16,0-16-108 16</inkml:trace>
  <inkml:trace contextRef="#ctx0" brushRef="#br0" timeOffset="93191.1146">15355 6900 44 0,'0'0'23'0,"0"0"-15"0,0 0 21 16,0 0-14-1,0 0 26-15,0 0 32 0,10-37-51 16,-3 35-3-16,4 2-19 16,5 0 1-16,4 0 20 15,5 14-21-15,5 6 0 16,1 5 5-16,5 5 2 16,1 12 15-16,2 6-21 15,0 4 10-15,2 0 15 16,-2-4-25-16,-1-4 8 15,-2-6 4-15,-5-1-6 16,-4-5 23-16,-5-1-19 16,-7-5-7-16,-2-1 22 15,-4-4-21-15,-2-3 4 0,-2-4-9 16,-1-3 12-16,0-5-8 16,-1 2-4-16,3-4-17 15,0-1-11-15,5-3-92 16,2 0-88-16</inkml:trace>
  <inkml:trace contextRef="#ctx0" brushRef="#br0" timeOffset="94301.7889">17675 7110 91 0,'0'0'52'0,"0"0"12"15,0 0-34-15,0 0 31 16,0 0-35-16,0 0-16 0,-35-7 47 15,27 14-50-15,-5 12-2 16,-2 9 16-16,-3 5-5 16,-3 9 6-16,-3 3-11 15,0 9 3-15,-6 8 43 16,-2 3-41-16,-1 8 17 16,-4-1 5-16,-2-1-30 15,0-3 25-15,-1-7-23 16,7-7-6-16,6-9 17 15,8-10-14-15,4-7-7 16,6-7 5-16,3-11 2 16,4-3-8-16,1-4 1 15,1-3 0-15,0 0-14 16,0 0 3-16,0 0-44 0,0-8 19 16,9-11-35-16,4-7-66 15,4-7-101-15</inkml:trace>
  <inkml:trace contextRef="#ctx0" brushRef="#br0" timeOffset="94960.6963">17623 7103 38 0,'0'0'75'16,"0"0"-29"-16,0 0-31 16,0 0 6-16,0 0 7 15,0 0 32-15,3-7-47 16,2 7-10-16,4 7-1 15,3 5 14-15,-2 10 13 16,5 4-10-16,-1 9-3 16,0 3 42-16,3 8-35 15,1 5 4-15,-2 11 0 16,5 4-15-16,0 4 29 16,-3-5-25-16,1-4-14 15,0-5 24-15,-3-8-15 16,4-2-6-16,-3-6 12 0,-1-5-13 15,-1-2 17 1,0-5-14-16,0-2-3 0,-2-6 25 16,-2-1-29-16,0-4 0 15,-5-3 11-15,-2-5-10 16,-1-3 6-16,-3-3-7 16,0-1 6-16,0 0-3 15,0 0-3-15,0-5-20 16,0-12-35-16,-3-8-103 15,-7-3-63-15,-7-8-64 16</inkml:trace>
  <inkml:trace contextRef="#ctx0" brushRef="#br0" timeOffset="95689.2326">17683 7144 6 0,'0'0'80'15,"0"0"-50"-15,0 0-8 16,0 0-13-16,0 0 19 0,0 0 32 16,16-49-19-1,-13 43-10-15,-1 2 13 0,-1 3-14 16,1 1 16-16,-1 0-46 16,4 0 0-16,1 0 7 15,7 0-7-15,4 6 0 16,4 8 0-16,8 4 3 15,6 3 26-15,5 4-23 16,8 5 2-16,4 5 24 16,2 3-32-16,4 4 12 15,0 1 2-15,-3 1-14 16,-3 0 27-16,-7-4-27 16,-3-3 4-16,-8-2 14 15,-3-6-18-15,-4-4 0 16,-5-3 1-16,-2-2 8 0,-2-4 7 15,-8-5-16-15,-1-1 0 16,-4-4 4-16,-2-3-1 16,0-2 4-16,-3 0-7 15,0-1 4-15,0 0 0 16,0 0-4-16,0 0-7 16,1 0-5-16,4 0-46 15,4 3-54-15,7-3-34 16,4 0-154-16</inkml:trace>
  <inkml:trace contextRef="#ctx0" brushRef="#br0" timeOffset="96588.4155">19700 6979 235 0,'0'0'0'0,"0"0"8"16,0 0-8-16,0 0 17 16,-64 78-14-16,47-47 22 15,-1 3 30-15,0 4-26 16,-3 4 13-16,-2 5 3 16,-1 8-18-16,1 5 13 15,-2 7-31-15,1 1-6 16,2-2 31-16,-3-3-12 15,5-2-5-15,-1-5 4 16,1-5-12-16,6-6 16 16,-2-5-20-16,5-7-5 0,2-7 24 15,3-9-24 1,2-7 0-16,2-5 0 0,2-3 4 16,0-2 7-16,0 0-11 15,0 0-20-15,0-14 19 16,0-11-72-16,10-11-57 15,4-2-24-15,-1-3-56 16</inkml:trace>
  <inkml:trace contextRef="#ctx0" brushRef="#br0" timeOffset="97292.8944">19719 6928 7 0,'0'0'49'0,"0"0"-26"16,0 0-13-16,0 0 42 15,0 0-48-15,0 0 6 16,8 30 66-16,3-4-45 0,1 10 16 15,3 5-18-15,0 7-2 16,3 6 29-16,1 1-35 16,1 4 0-16,1 0 7 15,-2 0-20-15,0-1 7 16,-2-4-13-16,1-5 3 16,-2-3 44-16,-1-3-44 15,-3-7 7-15,1-4 10 16,1-4-18-16,-4-5 15 15,-1-5-14-15,-1-3 2 16,-4-5 5-16,2-6-12 16,-5-1 0-16,1-1-1 15,-2-2 6-15,0 0 2 16,0 0-7-16,0-6-33 0,0-12-27 16,0-5-75-16,0-4-100 15</inkml:trace>
  <inkml:trace contextRef="#ctx0" brushRef="#br0" timeOffset="98073.2728">19725 6991 7 0,'0'0'52'15,"0"0"14"-15,0 0-18 16,0 0 24-16,0 0-28 15,0 0-25-15,-1-26-19 16,1 23 13-16,6 0-13 16,2 1 9-16,-2 2-9 15,2-1 0-15,1 1 13 16,1 0-13-16,1 0 0 16,5 3 10-16,2 5-1 15,4 4 3-15,4 3-10 16,0 0 3-16,6 4 18 0,2-2-18 15,5 5 1-15,5 1 9 16,6 4-4-16,4 0 4 16,-2 2-3-16,-1-2-12 15,-4 1 44-15,-5-3-37 16,0 0 3-16,-5-1 12 16,-1-4-6-16,4 0 6 15,-1-2-9-15,-3-1-9 16,-3-3 19-16,-2-2-22 15,-3-1-1-15,-4-3 6 16,-4-1 7-16,-6-1-2 16,-5-4-1-16,-4 0-3 0,-3 0 26 15,-2-2-33-15,0 0 0 16,0 0 13-16,0 0-9 16,0 0 7-16,0 0-11 15,0 0-5-15,0 0-2 16,0 0-108-16,4-4-104 15</inkml:trace>
  <inkml:trace contextRef="#ctx0" brushRef="#br0" timeOffset="101651.1436">15842 8179 356 0,'0'0'29'0,"0"0"31"16,0 0 6-16,0 0-8 15,-28-72-11-15,25 63-22 16,3 4 35-16,0 2-43 0,0 1-14 15,0 1-6-15,0 1 1 16,0 0-37-16,0 0-39 16,0 3 14-16,7 11 41 15,-3 4-61-15,3 1-35 16,-4 5-8-16,0-1-5 16</inkml:trace>
  <inkml:trace contextRef="#ctx0" brushRef="#br0" timeOffset="101802.263">15871 8449 44 0,'0'0'40'15,"0"0"-10"1,0 0 43-16,0 0-25 0,0 0-39 16,0 77-9-16,0-60-18 15,0-3-71-15</inkml:trace>
  <inkml:trace contextRef="#ctx0" brushRef="#br0" timeOffset="101959.9908">15909 8815 342 0,'0'0'0'0,"0"0"-40"16,0 0-23-16,-19 79-79 15,19-60 45-15</inkml:trace>
  <inkml:trace contextRef="#ctx0" brushRef="#br0" timeOffset="102102.78">15885 9062 109 0,'0'0'28'0,"0"0"28"16,0 0 22-16,0 0-49 15,0 0 4-15,0 0-19 16,-34 89-14-16,34-66-30 16</inkml:trace>
  <inkml:trace contextRef="#ctx0" brushRef="#br0" timeOffset="103202.8482">14703 10335 193 0,'0'0'11'0,"0"0"39"15,0 0-19-15,0 0 8 16,0 0 8-16,-88-10-22 16,64 10-5-16,-1 13-1 0,-4 1-13 15,4 3 12-15,0 0-3 16,5 2-7-16,5 3 29 16,3 4-37-16,3 2 8 15,5 3 5-15,4 2-6 16,0 0 8-16,7-2-10 15,11-2 1-15,3-2 8 16,6-5-12-16,3-6-2 16,4-5 3-16,5-7-2 15,1-1 3-15,-1-3-4 16,-2 0 5-16,-1-14 2 16,-5-3-7-16,-4-2 0 15,-4-4 1-15,-4 1 0 16,-10-3 2-16,-8 2-3 0,-1-4 0 15,0 1-15 1,-13-4-1-16,-9 2-5 0,-8-2 10 16,-5 4 1-16,-2 4 5 15,-1 5 0-15,0 3 5 16,3 8 5-16,4 4-5 16,2 2 0-16,8 0-4 15,6 5 10-15,7 16-12 16,4 4-65-16,4 10-34 15,0 2-43-15</inkml:trace>
  <inkml:trace contextRef="#ctx0" brushRef="#br0" timeOffset="103880.8151">15283 10397 212 0,'0'0'50'0,"0"0"-35"16,0 0 0-16,-91 35 0 0,76-20 8 16,5 5-8-1,7 3 9-15,3 6-19 0,0 3-1 16,4 2 25-16,11-2-13 16,5-1 14-16,2-5-29 15,5-4 4-15,1-5 11 16,2-6-16-16,3-7 0 15,-1-4 23-15,1 0-8 16,-3-7-1-16,-3-13-14 16,-5-2 11-16,-5-8 0 15,-6-2-11-15,-6-5 0 16,-5-1 6-16,0-1-3 16,-9 3 1-16,-6 8-4 15,-4 9-3-15,-1 9-11 16,0 8 9-16,-7 2 3 0,5 0 2 15,-1 12 0 1,5 5 2-16,8 3-2 0,2 1-41 16,8 5-37-16,0-1-26 15,0-3-112-15</inkml:trace>
  <inkml:trace contextRef="#ctx0" brushRef="#br0" timeOffset="104691.7019">15951 10400 141 0,'0'0'26'15,"0"0"20"-15,0 0 7 16,0 0 23-16,0 0 19 0,0 0-51 16,2-26 16-1,-2 26-42-15,0 0 3 0,-2 0-21 16,-6 17 5-16,-3 11-5 16,0 9 5-16,3 4 0 15,3 1 23-15,5-2-22 16,0-4-4-16,0-2-2 15,5-6 7-15,9-4-7 16,6-4 0-16,2-6 0 16,2-8 17-16,4-6-16 15,4 0-1-15,-2-3 0 16,-2-12 10-16,-4-7-2 16,-5-2-8-16,-4-4 0 15,-6-3-5-15,-3-2 3 16,-6-3 2-16,0 1 0 0,-2 1 2 15,-15 4-18-15,-5 3 16 16,0 9 0-16,-5 4-10 16,0 6 10-16,-2 3 0 15,2 5-6-15,6 0 15 16,6 0-16-16,2 15 7 16,4 9-54-16,7 6-15 15,2 3-55-15,0-1-2 16,8-5-80-16</inkml:trace>
  <inkml:trace contextRef="#ctx0" brushRef="#br0" timeOffset="105350.4583">16685 10420 299 0,'0'0'0'16,"0"0"1"-16,0 0 27 16,0 0-17-16,-94 16 24 15,70 1 12-15,1 3-20 16,6 2 11-16,-1 5-21 15,3 0-12-15,3 2 27 16,8 2-27-16,4-3 4 0,0 0-3 16,12-3-4-1,7-2 11-15,7-6-13 0,3-6 0 16,4-5 1-16,5-6 5 16,6 0-6-16,0-4 1 15,-3-12 5-15,-7-4 1 16,-4 0-7-16,-6-3 0 15,-7-1 0-15,-8-2 1 16,-7-3-1-16,-2 2 0 16,0-5 5-16,-19 4-1 15,-6 2-4-15,-2 3 4 16,-6 6-14-16,0 7 10 16,3 6-4-16,1 4 1 15,5 0 0-15,4 10-2 16,5 9 5-16,8 6-46 0,4 3 10 15,3 3-41-15,0 1-51 16,24-5-67-16</inkml:trace>
  <inkml:trace contextRef="#ctx0" brushRef="#br0" timeOffset="106034.3827">17418 10467 119 0,'0'0'94'0,"0"0"-27"0,0 0 37 16,0 0-38-16,0 0-18 15,0 0-4-15,-26-14-10 16,12 14-7-16,-3 14-23 16,-1 5 2-16,-3 3 52 15,0 9-34-15,3-2-7 16,-1 7 0-16,5 3-8 16,3-1 6-16,6-1-15 15,5 2 0-15,0-3-5 16,5-5 7-16,14-4-2 15,9-9 0-15,2-7-18 16,4-9 15-16,2-2-11 0,-1 0-5 16,-3-14 17-1,-3-3-27-15,-8-2 27 0,-5-3-3 16,-7-3 10-16,-6 0 1 16,-3-5-6-16,0 4 0 15,-9-2 1-15,-9 3-1 16,-6 2-4-16,2 6 4 15,-4 7-22-15,1 8 3 16,1 2 5-16,2 0 4 16,4 12-3-16,3 5 13 15,3 4-33-15,4 6-41 16,7 4-19-16,1 5-13 16,0-3-47-16</inkml:trace>
  <inkml:trace contextRef="#ctx0" brushRef="#br0" timeOffset="106722.897">18149 10623 211 0,'0'0'19'15,"0"0"-6"-15,0 0-2 16,0 0-2-16,0 0-3 16,-83 20 50-16,70-6-41 15,1 8 7-15,1 2 3 0,3 3-8 16,3 5 13-1,4-1-30-15,1 0 3 0,0-2 9 16,7-2-12-16,11-2 0 16,1-7 18-16,5-2-16 15,5-5 12-15,3-3-14 16,3-4 3-16,-1-4 13 16,-1 0-15-16,-4 0 1 15,-6-9 7-15,-4-6-3 16,-5-4-1-16,-4-3-1 15,-5-4-2-15,-5-2 21 16,0-5-23-16,0 2 0 0,-18 3 7 16,-2 1-5-16,-7 7-4 15,-3 3 1-15,-1 4-1 16,-2 8-7-16,1 4 9 16,-3 1 0-16,8 0 0 15,2 14 0-15,7 7-1 16,6 3-23-16,6 3-51 15,6 4 14-15,0-3-52 16,18-5-56-16</inkml:trace>
  <inkml:trace contextRef="#ctx0" brushRef="#br0" timeOffset="107398.1828">19033 10749 182 0,'0'0'62'0,"0"0"-6"16,0 0-18-16,0 0 16 16,0 0-22-16,0 0-6 15,-69-8 20-15,50 19-29 16,2 4-8-16,1 4 15 16,4 5-23-16,2-1 4 15,3 5-9-15,7-1 10 0,0 2-1 16,0-4-5-16,13-5 0 15,6-1 2-15,7-5-2 16,5-4 0-16,0-4-3 16,5-6 7-16,-4 0-3 15,-3-2-1-15,-2-15 0 16,-6-3 4-16,-5-4-2 16,-5-2 2-16,-5-4-4 15,-6-1 0-15,0 0-8 16,-12 0 8-16,-14 5-18 15,-7 2 17-15,-4 5-16 16,-4 7 2-16,0 4 3 0,4 4-2 16,4 4 13-1,8 0-17-15,8 4-5 0,14 9-85 16,3 2-81-16</inkml:trace>
  <inkml:trace contextRef="#ctx0" brushRef="#br0" timeOffset="116383.7796">2373 3152 53 0,'0'0'63'15,"0"0"-6"-15,0 0-33 16,0 0-23-16,0 0 49 15,0 0-23-15,0 0 0 16,0 0 10-16,-8 0-27 16,8 0-7-16,0 0-3 15,0 0 1-15,0 0-11 16,0 0 7-16,0 0-28 16,0 0 24-16,7 2-12 15,9-2 19-15,10 0 0 16,5 0 6-16,6 0 11 15,6-3-17-15,4-3 2 16,2 0 4-16,3 2-5 0,-4 3 5 16,1-1-6-16,2 2 0 15,-2 0 0-15,0 0 0 16,-2 0 0-16,-4 2 5 16,-9-2-5-16,-1 0 0 15,-8 0 10-15,-8 0-9 16,-4 0 31-16,-7 0-4 15,-3 0-18-15,0 0 16 16,-3 0-25-16,0 0 6 16,0 0-3-16,0 0-4 0,-3-4-22 15,-18 1-158 1</inkml:trace>
  <inkml:trace contextRef="#ctx0" brushRef="#br0" timeOffset="116849.0618">2952 2931 136 0,'0'0'68'0,"0"0"-53"16,0 0-14-16,0 0-1 16,103 0 0-16,-78 0 6 15,1 7-19-15,-1 3 13 16,-1 4 0-16,0 1 17 15,0 5-17-15,-5 4 0 16,-4 2 9-16,-4 3-6 16,-4 2 24-16,-4 3-16 15,-3 1-4-15,0 3 32 16,0 3-23-16,-13 0-5 16,-4 1 2-16,-2-3-3 0,-1-3 10 15,1-4-19-15,1-4 11 16,3-3-12-16,7-1 20 15,1 0-40-15,7 1 0 16,0-1-133-16</inkml:trace>
  <inkml:trace contextRef="#ctx0" brushRef="#br0" timeOffset="140938.3019">150 11487 0 0,'0'0'51'0,"0"0"-40"16,0 0 25-16,0 0 14 16,0 0-45-16,0 0 27 15,0 0 8-15,-14-24-34 16,14 19 7-16,-3 1 41 15,3 1-47-15,0 0 2 16,0 0-9-16,0 3 0 16,0-1 7-16,-3 1-3 15,3 0 1-15,0 0 9 16,0 0-12-16,0 0 24 16,0 0-26-16,0 0 2 15,0 0 8-15,0 0-10 16,0 0-9-16,-2 0-1 15,-2 0 10-15,-5 0-12 16,2 0 1-16,-4 0-19 0,4 0 23 16,4 0-5-16,0 0 12 15,0 0 0-15,-2 1-4 16,2 2 4-16,1-3 0 16,1 2 6-16,0-1-3 15,1-1-3-15,-2 0 1 16,2 2 5-16,0-2 0 15,0 0 17-15,-1 0-20 16,1 0 2-16,0 0 17 16,0 0-18-16,0 0 2 15,0 0-6-15,0 0 1 16,0 0-11-16,0 0 10 0,9 1 0 16,0 3 3-16,7 1 3 15,-1-3-6-15,0 1 0 16,3 0 3-16,1-2-6 15,2 0 3-15,6 1 0 16,-3-2 1-16,3 1 3 16,1-1-4-16,-1 0 0 15,4 0 9-15,-2 2-12 16,-4 0 3-16,3 1 0 16,-4 0 0-16,-4 3 0 15,-1-1 0-15,-4-2 0 16,0 1 6-16,-3 1-12 15,-2 0 6-15,-1-2 0 0,0 0-1 16,-4 0 6-16,3 0-5 16,-2 0 0-16,-1-1 0 15,-3 0-1-15,2-1 1 16,-1 1 0-16,-1-1 4 16,2 1-4-16,0-1 0 15,1-1-4-15,1 3-76 16,-2-3-60-16</inkml:trace>
  <inkml:trace contextRef="#ctx0" brushRef="#br0" timeOffset="145059.3378">7767 17291 89 0,'0'0'27'0,"0"0"-17"16,0 0 11-16,0 0 0 15,0 0-14-15,0 0 36 16,0 0-17-16,-3-1 4 15,3 1 9-15,0 0-16 16,0 0 5-16,0 0-10 16,0 0-9-16,0 0 26 15,0 0-27-15,3 0-3 16,9 0 1-16,4 3-1 16,4 1-1-16,2-2-4 15,2 3 2-15,6 2 0 16,0-2-2-16,7 3 0 15,0-2 4-15,-1 0-1 0,-2-4-2 16,-1 1-1 0,-3-1 2-16,1-2 3 0,-2 0-5 15,-5 0-1-15,4 0-1 16,-3-2 2-16,-4-6 0 16,3-1 0-16,-3-1 4 15,-5-2 1-15,0 1-5 16,-2 0 0-16,-1 0 0 15,-1-3 1-15,2 0-1 16,-4 0 2-16,2 2 9 16,-2-2 30-16,1 3-36 15,-3 1-3-15,-1 4 5 16,-4 3-7-16,0 1 0 16,-2 1-9-16,1 1-32 0,-4084 0-15 15,8164 0-61-15,-4082 0-70 16</inkml:trace>
  <inkml:trace contextRef="#ctx0" brushRef="#br0" timeOffset="147767.5882">7746 17165 66 0,'0'0'22'0,"0"0"27"16,0 0-33-16,0 0 25 16,0 0 7-16,0 0-2 15,0 0 2-15,-2-13-27 16,2 13-16-16,0 0-5 15,0 0 0-15,6 0-5 16,10 0 5-16,3 0 0 16,5 0 2-16,1 0 1 0,2 0 0 15,7 0 2 1,3 0-4-16,5 0 5 0,4 0-6 16,-1 2 1-16,2 1 5 15,-1-1-6-15,-1-1 0 16,-1-1 0-16,-6 0 1 15,-4 0 12-15,-7 0-13 16,-5 0 0-16,-7 0-8 16,-2 0 8-16,-6 0-21 15,-1 0-42-15,-6 0-69 16,0 9 26-16</inkml:trace>
  <inkml:trace contextRef="#ctx0" brushRef="#br0" timeOffset="148121.9778">7877 17268 262 0,'0'0'57'16,"0"0"-57"-16,0 0-12 16,0 0-2-16,0 0 10 15,0 0 4-15,44 2 16 16,-14 0-12-16,6-2-2 16,3 0 27-16,3 0-18 0,0 0 3 15,-2 0-1-15,-2-4-9 16,-4-3 8-16,-4 0-12 15,-5 1 0-15,-6-1-4 16,-8 4-23-16,-8-1-31 16,-3 1-41-16,-7 1 4 15</inkml:trace>
  <inkml:trace contextRef="#ctx0" brushRef="#br0" timeOffset="148585.7821">7818 17336 123 0,'0'0'0'0,"0"0"-19"16,0 0 19-16,0 0 13 15,0 0-5-15,86 41 2 16,-52-38 9-16,5-3 7 16,4 0 1-16,-1 0-6 15,0-6-4-15,0-8 17 16,-6-3-34-16,-2-2 2 15,-7-1 15-15,-7-2-17 16,-7 1 2-16,-9-1-8 16,-4 4 4-16,-1 4-32 0,-22 5-24 15,-4 9 1 1,-8 0 55-16,-7 0-27 0,1 19 9 16,-3 3 9-16,3 2-35 15,9 0 46-15,9-12 13 16,13-3 0-16,8-3-4 15,2-1-4-15,9 0-5 16,15-1 10-16,6-2-4 16,6-2 4-16,3 0 3 15,1 0-11-15,-3-9 17 16,-1-4-13-16,-5-1-2 16,-7-3 0-16,-7 1 0 15,-7 3 2-15,-10-3-6 16,0 5-3-16,-21 5-33 0,-12 6-14 15,-10 0 5-15</inkml:trace>
  <inkml:trace contextRef="#ctx0" brushRef="#br0" timeOffset="148958.8456">7891 17400 31 0,'0'0'55'0,"0"0"-42"16,0 0-3-16,0 0-10 15,0 0 0-15,0 0 3 16,98 69 21-16,-58-74-19 15,1-14 5-15,-1-3-1 16,-8-4-8-16,-6-2 22 16,-9-3 1-16,-8-5-10 15,-9 2 7-15,0-3-21 16,-22 7-24-16,-10 10-54 16,-11 12 25-16,-4 8 33 0,0 6-19 15,0 20 39-15,6 7 5 16,9 2 21-16,10-3 13 15,12-4 15-15,10-1-29 16,13-7-16-16,14-1 1 16,16-5-6-16,4-8 24 15,9-5-3-15,4-1 10 16,-5-3-20-16,1-11-8 16,-9-9 1-16,-7-2-4 15,-10-3-4-15,-11-2 10 16,-12 1-10-16,-7 0-46 15,-16 8-66-15,-21 8-53 16</inkml:trace>
  <inkml:trace contextRef="#ctx0" brushRef="#br0" timeOffset="149151.07">7909 17379 92 0,'0'0'70'16,"0"0"-70"-16,0 0 14 15,0 0-14-15,0 0 0 16,83 66 9-16,-34-66 9 15,4-17-15-15,-1-5 8 16,-6-5-11-16,-5-3 0 16,-11 0-6-16,-13 5 6 0,-15 4-12 15,-2 9-11 1,-23 9-36-16,-17 3-45 0</inkml:trace>
  <inkml:trace contextRef="#ctx0" brushRef="#br0" timeOffset="155829.1418">8847 13711 137 0,'0'0'7'0,"0"0"-7"15,0 0 15-15,0 0 4 16,0 0-15-16,0 0 33 16,0 0-17-16,0 0-1 15,-19-61 6-15,19 52-21 16,0-3 15-16,0 0-19 16,13-2 6-16,3-4 37 15,5 1-43-15,4-5 2 16,4 1-2-16,4-3 2 15,1 2 7-15,3-2-9 16,5-1 0-16,3 1 4 16,4 1-4-16,2-2-1 15,5-1 1-15,2 1 3 16,2-2 1-16,0 1-4 16,4-1 0-16,-3 2 1 0,-1 2-1 15,1 3 0-15,-3 1-1 16,0 4 6-16,0 3-10 15,2 3 1-15,3 0 4 16,-1 4 14-16,3 2-14 16,-4 3-3-16,-3 0-5 15,-3 0 8-15,-1 0 2 16,1 9-2-16,0 5-4 16,1 4-1-16,-3 0 6 15,-3 1-1-15,-2 3 0 16,-1-1 1-16,-4 3-5 0,-1-2-6 15,-1 1 10-15,-3-3 12 16,-1 4-12-16,-2-2-2 16,-1 2 2-16,-2 0 1 15,-6 1-1-15,-4-2-1 16,-4 0 1-16,-6 3-12 16,-3-6 12-16,0 1-1 15,-5-2 1-15,-2-2 0 16,-2 0-23-16,0-2-41 15,0 0-53-15</inkml:trace>
  <inkml:trace contextRef="#ctx0" brushRef="#br0" timeOffset="162177.7123">856 14500 11 0,'0'0'8'0,"0"0"7"15,0 0 6-15,0 0-6 16,-47 89-4-16,35-63 2 16,-3 4 5-16,0 7 5 15,-4 4-9-15,-1 10 7 16,4 7 1-16,1 9-19 15,3 3 5-15,7 3 37 16,4 0-41-16,1-4 1 16,0 4 9-16,6 0-12 15,10 2 6-15,2 1-8 16,6 5 0-16,1-1 2 16,4 5-2-16,2-4-17 0,8 2-67 15,8-4 12 1</inkml:trace>
  <inkml:trace contextRef="#ctx0" brushRef="#br0" timeOffset="163385.0949">9345 14536 94 0,'0'0'0'0,"0"0"-1"15,0 0-3-15,0 0 3 16,0 0 1-16,51 76 0 15,-35-46 18-15,4 4 1 16,2 9-5-16,0 4 15 16,-1 4-21-16,2 7 3 15,-3 5-7-15,0 2 9 16,2 1 31-16,-1-2-18 16,3-1-6-16,-3 3 17 15,1-3-37-15,-4 1 5 0,-6-2 4 16,-4-1-8-16,-4-3 9 15,-4 0-10-15,0 0 0 16,0 2 3-16,-10 2-3 16,-10 4-9-16,-4 5-37 15,-4 3-101-15,-1-2-10 16</inkml:trace>
  <inkml:trace contextRef="#ctx0" brushRef="#br0" timeOffset="187286.0902">4726 16713 12 0,'0'0'18'0,"0"0"1"0,0 0-2 16,0 0-14-16,0 0 31 15,0 0-18-15,0 0 2 16,0 0 19-16,-17-14-31 16,13 14-4-16,4 0 15 15,0 0-16-15,-2 0-1 16,2 0-6-16,0 0-14 15,-1 3 20-15,1 11 0 16,0 3 0-16,0 2 2 16,0 3 0-16,0-2 0 15,0 4-2-15,10-4 6 16,2 3-12-16,1-7 6 16,1-5-6-16,-2-4 4 0,-2-4 4 15,-1-3-1 1,-2 0-1-16,0-6 0 0,0-12 18 15,1-4-13-15,-4 2-4 16,-2-1 16-16,-2 1-16 16,0 3 1-16,0 1 10 15,0 2-10-15,-5 3 14 16,-4 1-16-16,-3 3-1 16,0 1-3-16,-2 3-7 15,-2 3 8-15,0 0-27 16,1 0 30-16,-1 5-20 15,2 7 24-15,0 2-4 0,3 1 7 16,3 4-6 0,4 0-2-16,1-2-3 0,1 2 4 15,2-2 0-15,0 0 0 16,0-3-13-16,6-1 13 16,5-3-1-16,1-1-8 15,1-5 9-15,-3-3 0 16,1-1 8-16,-2 0-8 15,-3 0 0-15,0-5 6 16,-3-4-4-16,-3 0 2 16,0 1-4-16,0-1 7 15,0 1 19-15,0-1-26 16,-4 3 5-16,-2-1 10 16,1 2-15-16,-1 3 5 15,3 0-4-15,-1 2 5 0,2 0-12 16,2 0-1-16,0 0-25 15,0 9 29-15,0 3 3 16,0 0-16-16,9-1 16 16,2-2-3-16,-1 2-9 15,3-6 9-15,-5 0-4 16,1-4 0-16,-3-1-3 16,0 0 10-16,-5 0 4 15,-1-5-1-15,0-9 3 16,0 2 0-16,0-4-6 15,-7 4 20-15,-5 1-11 16,6 5-5-16,-2 2 9 0,2 3-11 16,1 1-4-1,0 0-9-15,-1 10-33 0,3 7 42 16,2 4-12-16,1-1-11 16,0-2-37-16</inkml:trace>
  <inkml:trace contextRef="#ctx0" brushRef="#br0" timeOffset="188448.4262">4967 16983 132 0,'0'0'23'0,"0"0"4"15,0 0 11-15,0 0-35 16,0 0 5-16,0 0-7 16,0 0-1-16,-15-3 0 15,15 3-10-15,0 0-17 16,0 0-32-16,5 0 10 15</inkml:trace>
  <inkml:trace contextRef="#ctx0" brushRef="#br0" timeOffset="198433.379">6425 12230 1 0,'0'0'13'16,"0"0"-11"-16,0 0 52 15,0 0-14-15,-38 73 5 16,25-49-13-16,-2 4 3 16,-1 3 10-16,-2 4-16 0,3 2-12 15,0 0 9-15,3 0-23 16,1-1 24-16,2-1-24 15,3-4-3-15,-2-1 9 16,2-6-6-16,1-3 4 16,-1-1-7-16,3-6 3 15,-3 1 6-15,3-5-9 16,0-3 0-16,0 1 1 16,0-4-1-16,-1-2-30 15,-8-1-24-15,-9-1-125 16</inkml:trace>
  <inkml:trace contextRef="#ctx0" brushRef="#br0" timeOffset="198904.6262">6017 12434 123 0,'0'0'3'0,"0"0"19"15,0 0-13-15,0 0-2 16,0 0 2-16,0 0-7 16,-3-20-1-16,6 20-2 0,4 0 2 15,3 0-4-15,3 3 3 16,-2 9 0-16,1 2 6 15,2 3-3-15,2 3-1 16,1 1-2-16,1 3 4 16,0-2 6-16,1-1-10 15,1 2 0-15,2 1 0 16,2-2 6-16,0 3-6 16,-2-2 0-16,5 1 3 15,-1-4-2-15,-3-1-1 16,1-2 0-16,-6-3-4 15,-3-1 5-15,-1-1-1 0,-4-2 0 16,-3-3 5 0,-1-3-4-16,-1-1-1 0,-2-1 0 15,0-2-5-15,3 0 5 16,-3 0-22-16,-1 0-36 16</inkml:trace>
  <inkml:trace contextRef="#ctx0" brushRef="#br0" timeOffset="1.05643E6">16000 2219 26 0,'0'0'29'16,"0"0"-14"-16,0 0 4 16,0 0-16-16,0 0-6 15,0 0-13-15</inkml:trace>
  <inkml:trace contextRef="#ctx0" brushRef="#br0" timeOffset="1.05716E6">16002 2112 57 0,'0'-13'27'0,"0"1"-1"15,0-1 31-15,0 1-2 16,0 1 44-16,1-1-75 16,-1 4 9-16,0 3 35 15,0 2-29-15,0 3-4 16,0 0-23-16,0 0 4 0,0 0-2 16,0 0-6-16,0 0-8 15,0 0 34-15,0 0-31 16,0 0 1-16,0 0-4 15,0 0 6-15,0 0-37 16,0 0 31-16,0 0-10 16,0 8 6-16,0 4 1 15,0 5 3-15,0 0 0 16,0 0 19-16,0-2-27 16,0-3 8-16,0-1 0 15,0-5 1-15,0 4-1 16,0-6 0-16,2 3-2 15,1-2 9-15,1-3-11 16,-3-1 4-16,1-1 0 0,0 0-2 16,-2 0 14-16,4 0-12 15,5 0 0-15,3-12 8 16,6-8 17-16,-1 1-23 16,-1-3-2-16,-3 1 21 15,2-1-12-15,-1 0 7 16,-1 0-16-16,4 3 0 15,-5 4 2-15,-1 3-2 16,-3 5-16-16,-5 4 6 16,-2 2-23-16,-1 1-23 15,3 0-29-15,0 0-27 16,3 9 42-16,0 2-68 16,-1-1-17-16</inkml:trace>
  <inkml:trace contextRef="#ctx0" brushRef="#br0" timeOffset="1.06497E6">14433 11110 20 0,'0'0'15'16,"0"0"11"-16,0 0 1 16,0 0 1-16,0 0 20 15,0 0 7-15,0 0-11 16,0 0 27-16,0-10-37 16,0 8 8-16,0 2-38 15,0 0-4-15,0 0 0 16,0-1 8-16,0 1-10 15,0-1 2-15,0 1 0 16,0 0-3-16,0 0 5 0,0 0-4 16,0 0 1-16,0 0-1 15,0 0-14-15,7 0 16 16,8 0 0-16,3 0-3 16,3 0 5-16,2 0-2 15,3 0 4-15,1 0 2 16,2 0 7-16,-3 0-13 15,-3-3 0-15,-4 0 3 16,-4 1-3-16,-2 1 0 16,-5-1 14-16,-5 2-14 15,-2 0 33-15,-1 0-28 16,0 0 11-16,0 0 20 16,0 0-32-16,0 0-4 15,0 0 0-15,0 0-10 16,0 0 10-16,8 0-100 0,5 2 45 15,4 1-66 1,-4-3-90-16</inkml:trace>
  <inkml:trace contextRef="#ctx0" brushRef="#br0" timeOffset="1.074E6">14771 3948 154 0,'0'0'3'15,"0"0"8"-15,0 0 15 16,0 0-26-16,0 0 0 16,0 0 19-16,0 0 30 15,-20 14 28-15,18-13-39 16,1 3-37-16,-2 1 29 16,-2 4-30-16,-4 6 0 15,-4 5-1-15,1 6 14 16,0 7-4-16,-4 5-9 15,3 3 0-15,-6 2-6 16,-2 4 15-16,0 2-9 16,-3 5 0-16,1 4 21 15,-1-2-29-15,0 4 15 0,2 6-7 16,1 4 15-16,-2 2-3 16,2 1-12-16,-1-3 0 15,1 0 9-15,-2 3-8 16,4-1-1-16,-5 3 0 15,2 0 14-15,1-2-14 16,-1 2-3-16,0 2-4 16,1 3 14-16,2 4 8 15,-1 7-15-15,3 8-6 16,-1 2-23-16,6-2 48 16,-2-6-19-16,2-7 0 15,-2-4 3-15,2-6-6 0,0-6 3 16,1-4 0-16,-3-1-12 15,-4 2 28-15,2-2-12 16,-2-1-4-16,-1 4 1 16,2 2 4-16,-2 0-5 15,1 3 8-15,-3-5-14 16,0-4 16-16,0 0-10 16,3-3 0-16,-3 1 22 15,5-2-20-15,0-4-2 16,0-1 0-16,2-3 21 15,0-1-21-15,1 2 0 16,3 2 0-16,5 3 24 16,-1 1-3-16,-1 3-21 15,4 4 0-15,-3 4 27 0,0 3-27 16,-1-3 0-16,-1-3-1 16,-1-11 18-16,3-8 3 15,-1-2-19-15,-1-2 1 16,0 0 56-16,1 4-56 15,-2-1 18-15,0 0-20 16,-1 2 16-16,3 0 17 16,-1-2-33-16,2-1 0 15,0-5 7-15,0 0 1 16,0-4-8-16,0-3 0 16,1-4 10-16,1-9-8 15,1-4-2-15,0-6 0 0,1-6-3 16,2-1 3-16,0-3-5 15,-1-1 3 1,-1 0-70-16,1 0 55 0,-5 0-76 16,-6-11-74-16,-2-9-131 15</inkml:trace>
  <inkml:trace contextRef="#ctx0" brushRef="#br0" timeOffset="1.07444E6">13338 8607 228 0,'0'0'105'0,"0"0"-44"0,0 0 26 16,0 0-63-16,0 0-3 15,0 0 2-15,-8-4-21 16,7 13-2-16,-3 11 0 15,1 11 12-15,1 2 7 16,2 7-19-16,0-1 4 16,0 2 18-16,0 0-21 15,0-1 3-15,2 0 17 16,6 1-12-16,0-5 12 16,1-7-21-16,0-7 0 0,1-5 10 15,-1-9-10 1,-3-5 0-16,0-3-5 0,3 0 18 15,3-6 57-15,9-16-31 16,3-7-28-16,5-5 16 16,-4-1-27-16,-2 4 0 15,0 1 0-15,-3 2 10 16,-1 3-31-16,-2 3 15 16,-1 0-75-16,-2 1 25 15,0 1-64-15,4-2-58 16,-3-5-131-16</inkml:trace>
  <inkml:trace contextRef="#ctx0" brushRef="#br0" timeOffset="1.07556E6">13951 7549 55 0,'0'0'86'0,"0"0"-66"16,0 0-7-16,0 0-5 15,0 0 3-15,0 0 26 16,0 21-32-16,0-2-5 15,0 6 95-15,0 6-94 16,0 3 33-16,3 5-2 16,0 0-5-16,0 1 49 15,1 3-65-15,1-1 12 16,-2-5 23-16,0-3-39 16,0-8 21-16,0-5-28 0,-2-8 6 15,1-4 8-15,-2-5-14 16,0-4 0-16,0 0 24 15,0 0-11-15,0 0 42 16,0-1 24-16,0-18-68 16,0-9 19-16,-5-5-30 15,-2-1 0-15,-3-2-3 16,-1 1 3-16,2 2-8 16,-1 1 2-16,1 3 12 15,4 1-23-15,2 1 17 16,2 1-23-16,1-1 22 15,0 3-10-15,0 0 6 16,12 1-9-16,5 1 28 16,2-2-26-16,3 4 12 15,-3 3 0-15,1 3-3 0,-1 5 10 16,0 2-14-16,-2 5 6 16,2 2 1-16,-1 0-8 15,0 0 8-15,0 12-1 16,-2 5-14-16,2 5 15 15,-3 2 0-15,0 2-12 16,-4 0 31-16,2 2-18 16,-4 0-1-16,-3-1 0 15,0 0-3-15,0-1 9 16,-2 0-8-16,-1-2 2 16,-3-1 0-16,0-1-2 15,0-3 2-15,0-1 0 0,-7-1 4 16,-3-2-1-1,-1 0 1-15,-5-2-4 0,-3 2 0 16,0-2 11-16,-2-3-11 16,3 1 0-16,1-3 13 15,0 0-5-15,4-2-8 16,2-1 0-16,5 1-45 16,0-1 24-16,3 1-140 15,3 0-64-15,0-6-99 16</inkml:trace>
  <inkml:trace contextRef="#ctx0" brushRef="#br0" timeOffset="1.07836E6">13566 10007 14 0,'0'0'2'0,"0"0"4"16,0 0 21-16,0 0-23 15,14 72 19-15,-14-59-23 16,0-2 0-16,0-1-8 16,-6-3-43-16</inkml:trace>
  <inkml:trace contextRef="#ctx0" brushRef="#br0" timeOffset="1.08E6">13496 9793 205 0,'0'0'37'15,"0"0"-35"-15,0 0-2 16,0 0 6-16,0 0-5 15,0 0 5-15,0 76 24 16,-1-48 46-16,-2 3-49 16,0 1 10-16,-4-2 15 0,0 1-20 15,3-1 8-15,-2 1-28 16,1 0-5-16,-2 0 32 16,1-1-31-16,0-2-4 15,-2-1 13-15,-2 0-14 16,-1-2 30-16,-2 1-33 15,-8 0 1-15,-5 4 30 16,-4 0-18-16,-5-3-13 16,-1 3 0-16,-1-4 14 15,-4-2-30-15,-3-2 20 16,-4-2-4-16,-4-3 12 16,-6-1-1-16,-3-4-11 0,-2-2 0 15,-7-3 12 1,-7-2-12-16,-8-3 0 0,-8-2 0 15,-1 0-2-15,0 0 2 16,3-1 0-16,0-9 27 16,5-5-21-16,5-2 41 15,6-2-47-15,7-6 0 16,1-6 25-16,8-3-25 16,6-3 0-16,2-2 12 15,1-2-2-15,0 0 1 16,-2-3-11-16,-5-1 0 15,-2-6 4-15,-5-4-4 16,-2-8-7-16,9 0-1 16,-2-7 16-16,4 1-5 15,3-3-3-15,0 2 0 0,3-2-1 16,6 1 1-16,-2-4 0 16,7-1-11-16,-1-2 29 15,3 5-16-15,0 4-2 16,4 2 0-16,5 5 5 15,4-4-5-15,-2-1 0 16,0 1-6-16,2-4 14 16,-2-2-10-16,3-3 2 15,2 2 0-15,3 3-12 16,1 3 12-16,2 2 0 0,1-1 7 16,1-2-1-1,2 0-12-15,1 3 3 0,4 4 3 16,4 3 1-16,1 4-1 15,0-1-1-15,4 2-12 16,7 1 26-16,1 0-5 16,4 0-8-16,4-2 0 15,2 0-14-15,-1-4 14 16,3 0 0-16,1-1-3 16,0 0 22-16,2 0-21 15,0-2 2-15,-4 2 0 16,3-2-2-16,-2 2 2 15,0 4 0-15,1 1-9 16,-3 4 28-16,7-1-26 16,1-2 7-16,0-1 0 0,1-1-5 15,2-1 6-15,-2 1-1 16,-1 1 0-16,0-4 10 16,-3 3-22-16,3-4 12 15,-2 3 0-15,-1-3 10 16,-2 0-10-16,0-3 0 15,-2-6-13-15,2-3 34 16,-1 1-24-16,3 0 3 16,0 3 0-16,4-1-12 15,5 0 12-15,1-2 0 16,3 0-3-16,-3-1 19 16,1-1-29-16,0 2 13 0,-4-2 0 15,6 2-4-15,-1 0 4 16,0-1 0-16,4-2-7 15,0-7 28-15,0-2-34 16,-1 2 13-16,-3 3 0 16,2 4 2-16,-2-2-2 15,0 0 0-15,-1 3-6 16,-1 4 23-16,-2 3-18 16,1 2 1-16,3 2 0 15,0 3-3-15,0 2 3 16,-1 3-2-16,-3 4-6 15,1 2 16-15,-6 2 2 16,-2 0-10-16,-4 1 0 16,-2 6-1-16,-4 6 1 15,-3 6 0-15,-3 6-13 0,-2 5 35 16,-4 3-28-16,0 5 6 16,-2 0 0-16,0 2-12 15,0-2 12-15,2 2 0 16,-2-3-4-16,1 4 26 15,-1-1-37-15,-1 0 15 16,1 2 0-16,-1 0 1 16,-2 1-1-16,2-2 0 15,-3 2-3-15,0-3 10 16,3 3-6-16,-2-3-1 0,4-5 0 16,-2 1-5-16,0 1 5 15,1-1 0-15,-4 1-4 16,2 1 23-16,-2-1-48 15,0 4 29-15,0 1-23 16,0 2-1-16,0 1-37 16,0-3-65-16,-8 2-78 15,-12 1-81-15</inkml:trace>
  <inkml:trace contextRef="#ctx0" brushRef="#br0" timeOffset="1.0808E6">12355 3364 14 0,'0'0'34'0,"0"0"7"16,0 0 49-16,0 0-44 16,0 0 10-16,0 0 2 15,-12 0-42-15,11 0 53 16,-1 0-69-16,2-2 0 15,0 2 49-15,0 0-47 16,0 0 17-16,0 0-19 0,0 0 21 16,0-1-10-1,0-3-11-15,0-3 0 0,6-2 8 16,10-7-7-16,3 3-1 16,1-3 0-16,4 0 18 15,-3 2-10-15,2-4-8 16,0 4 0-16,1-1 22 15,-4 5-22-15,-1 1 0 16,2 2-10-16,-5 2 33 16,0-1-31-16,3 6 8 15,-6 0 0-15,2 0-7 16,0 0 7-16,-3 10 0 16,-1 5-7-16,2 2 18 15,-3 3-24-15,4 2 13 0,0 0 0 16,1 0 3-16,-4-1 5 15,5 0-9-15,-4-1 1 16,-1 0 0-16,-3 2 6 16,0 3-6-16,-5 4-12 15,-3 5 2-15,0 9 10 16,-3 7-14-16,-15 3-2 16,-2 3-88-16,0 0 34 15,2-3-217-15</inkml:trace>
  <inkml:trace contextRef="#ctx0" brushRef="#br0" timeOffset="1.08373E6">10671 9872 29 0,'0'0'27'0,"0"0"43"16,0 0-40-16,0 0 0 15,0 0 42-15,0 0-22 16,0 0 19-16,14-28-6 16,-14 26-8-16,0-1 9 0,0 0-58 15,0-1 1-15,0-1 49 16,-6 2-56-16,1-3 0 15,-3 3 20-15,4 3 2 16,1 0 2-16,-1 0-24 16,2 0 0-16,2 0-1 15,0 0 1-15,0 0 0 16,-1 0 1-16,-1 0 6 16,1 0-14-16,-4 0 5 15,-1 0 2-15,-1 0-14 16,-7 0 14-16,1 6 0 15,-6 5 0-15,-2-1 3 16,-1 6 8-16,1 1-11 0,1 1 0 16,0 1-13-1,0 3 13-15,8 0 0 0,-3 3-4 16,4 0 23-16,5 3-36 16,3 3 17-16,3 3 0 15,0-1-5-15,0 3 5 16,3-2 0-16,6-4-1 15,2-5 23-15,3-2-42 16,-1-9 20-16,0-1 0 16,-2-6-6-16,1-3 6 15,2-3 0-15,0-1 7 16,2 0 6-16,1 0-4 0,2-8-9 16,-1 1 0-1,-5 2 15-15,-4 0-15 0,-1 5 0 16,-2 0-9-16,-2 0-35 15,4 0 2-15,1 3-94 16,-2 14 3-16,-3 0-39 16</inkml:trace>
  <inkml:trace contextRef="#ctx0" brushRef="#br0" timeOffset="1.09576E6">3977 13864 63 0,'0'0'36'0,"0"0"-16"16,0 0-16-16,0 0 10 15,0 0 30-15,0 0-25 16,0 0 32-16,0 0 41 16,-15-75-91-16,15 69 20 15,0 2 5-15,0 4 5 0,0 0 41 16,0 0-72-16,0 0 12 15,0 0 3-15,0 0-15 16,0 0 0-16,0 0-1 16,0 0-1-16,0 0-20 15,15 1 22-15,6 7 0 16,1-3 11-16,2 0-11 16,-3-3 0-16,3-2-4 15,-2 0 8-15,-1 0 5 16,0 0-9-16,0 0 0 15,-4 0-9-15,-3 0 15 16,-5 0-6-16,-2 0 0 16,-1 0-11-16,-3 0-16 15,-3 3-117-15,0 10-30 0</inkml:trace>
  <inkml:trace contextRef="#ctx0" brushRef="#br0" timeOffset="1.09592E6">4095 13894 205 0,'0'0'94'0,"0"0"-94"15,0 0-37-15,0 0 20 16,0 0 2-16,0 0 14 16,74-14-4-16,-41-3-146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2:42:15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 7170 73 0,'0'0'24'0,"0"0"-21"15,0 0 14-15,0 0-14 16,0 0 55-16,0 0-54 15,0 0 15-15,0 0 55 16,-9-26-63-16,7 25-4 16,1 1 13-16,1 0-19 15,0 0 11-15,0 0-12 16,0 0 0-16,0-2 6 16,0 2-6-16,0 0 0 15,0 0-7-15,0 0 16 16,0 0-13-16,0 0 4 15,0-1-11-15,-3 1 6 16,-1 0 5-16,-3 0-6 0,0 0-3 16,-2 0 9-16,-1 0-12 15,4 1 12-15,1 4 0 16,-1-5-2-16,3 0 4 16,0 3-6-16,-1-3 4 15,1 4 0-15,-1 2 2 16,-1-2-2-16,-1-1 0 15,0 4 14-15,-1-3-14 16,1 2-7-16,1-1 7 16,-1 2 0-16,2-2 4 0,-1 2-4 15,-2-2 4 1,1 1-5-16,4 0 6 0,-3-1-5 16,1 1 0-16,0 0-4 15,1 2 0-15,-1 0 4 16,2 0 0-16,1 1-4 15,-1-1 4-15,-1-1-3 16,0 3 2-16,-1-4 2 16,2 0 2-16,-1 4-3 15,3-3 0-15,-3 5-5 16,3 1 4-16,-2 3-81 16,1-2-17-16</inkml:trace>
  <inkml:trace contextRef="#ctx0" brushRef="#br0" timeOffset="1289.1551">1058 7178 86 0,'0'0'0'16,"0"0"15"-16,0 0 66 16,0 0-35-16,0 0-19 15,0 0 26-15,0 0-48 16,0-13 32-16,0 13-37 16,0 0 0-16,0 0-8 15,0 0-14-15,0 0-53 16,0 0-31-16,0 0 22 15</inkml:trace>
  <inkml:trace contextRef="#ctx0" brushRef="#br0" timeOffset="3967.809">1058 7178 24 0,'40'-71'52'16,"-50"71"-5"-16,2 0 91 15,-1 0-119-15,-1 0 19 16,3 0-1-16,-1 0-30 16,2 0 2-16,-3 0-9 15,2 0 5-15,2 0 0 16,-1 0-5-16,0 0 0 16,0 5 2-16,-1-2-2 15,4 2 0-15,-4 2-2 16,2 2 4-16,-4-1-7 15,3 2 5-15,-2-1 0 16,1 1 1-16,-2 2 1 0,2-1-2 16,-2 3 0-16,4 0 2 15,0-3-3-15,0-1 1 16,0-2 0-16,2-1-3 16,0-2 9-16,-1 4-6 15,4-1 0-15,-3 4 6 16,0 0-13-16,1 1 7 15,-1 1 0-15,-1 0-5 16,4 3 7-16,-3 0-2 16,3 2 0-16,-3-4 3 15,0 1-9-15,3-2 6 16,-3-1 0-16,3 2 3 16,-3-2-3-16,3-2 0 0,0 2-5 15,0-2 4-15,0 1-3 16,0 0-4-16,0-1 8 15,0 3 1-15,3-5-1 16,0 4 0-16,0-2-1 16,0 0 12-16,-3 2-16 15,3 0 5-15,-3 1 0 16,0-2 7-16,4 4-7 16,-3-2-2-16,-1 0 0 15,2 1 4-15,0 0 3 16,-2-1-5-16,1-2 0 0,1 3-2 15,-2 0 6-15,1 2-4 16,-1 1 0 0,0 4 1-16,0-1 6 0,0-1-7 15,0 0 0-15,0-3-6 16,0-1 7-16,0 1-1 16,0-2 3-16,0 0 2 15,0-1-6-15,0-2 1 16,0 0 0-16,0 2-13 15,2-3 13-15,1 0-2 16,0 2 2-16,0-4 0 16,0 2 7-16,0 0-7 0,-2-1 0 15,-1 3 0 1,3-2 0-16,-3 3 0 0,0 0-4 16,0 2 13-16,0 1-5 15,0 0-4-15,0 2 0 16,0 0 3-16,0 2-3 15,-4-1-3-15,2 0-2 16,1 1 10-16,-2-4-2 16,3 0-3-16,-2-3 0 15,2 1-3-15,0-2 3 16,0 0 0-16,0 1-5 16,0-2 15-16,0 2-19 15,0 0 9-15,0 2 0 16,0-1 10-16,0 1-10 15,0 1-1-15,0 0-1 0,0-1 4 16,0 3 4-16,0-2-6 16,-1-1 0-16,-2 0 3 15,0 1-3-15,3-1 0 16,-3 0-4-16,1-2 16 16,1 0-9-16,1-2-3 15,-2 3 0-15,2-3-3 16,-2 0 3-16,2 0 0 15,-1 1 7-15,1 0-1 16,-4 0-12-16,4-1 5 16,-3 2 1-16,3-2 8 15,-3 2-8-15,0-2 0 0,3 3-4 16,-3-3 8 0,3-1-10-16,-3 3 6 0,3-2 0 15,0 2-2-15,-3 0 9 16,1-1-7-16,1-1 0 15,-1 0 3-15,2-2-5 16,0 1 2-16,-2 0 0 16,2-4 1-16,-1 3-1 15,1-1-2-15,0 3 2 16,0-2 0-16,0 0 2 16,0-1-2-16,0 0 0 15,0-1-5-15,0 1 5 0,0 2 0 16,0 0-2-16,0-1 4 15,0-1-4-15,0 2 2 16,3 1 0-16,0-2-2 16,2 2 2-16,-2 0 0 15,0 1 1-15,0 1 2 16,0-2-3-16,4 2 0 16,-4-3 0-16,0 2 2 15,-1-1-2-15,-1-2 0 16,-1 0 1-16,2-1 4 15,-2-1-4-15,0 2-1 16,0-1 4-16,0 1 7 16,0 2-10-16,0-3-1 15,0 3 5-15,0 0 0 16,0-1-3-16,0 3-2 0,0 0 0 16,0-2-3-1,0 2 3-15,0 0 0 0,0-1 7 16,3 1-6-16,-3 0-2 15,0 0-5-15,0 2 6 16,0-3 3-16,0 1-3 16,0-1 0-16,0-1-3 15,0 0 11-15,0 0-9 16,0 0 1-16,0-3 0 16,0 1 1-16,-3-2-1 15,3 1 0-15,-2-1-2 16,1 1 11-16,-2-1-14 0,1 1 5 15,0-1 0-15,1 1-2 16,-3-2 2-16,4 0 0 16,0 4-5-16,-3-2 13 15,3 0-10-15,-3 1 2 16,3 3 0-16,0 1 4 16,-3 2-4-16,3-1 0 15,-3 2-5-15,0 2 7 16,0 3-3-16,-2-1 1 15,2 2 0-15,-1-1 2 16,0 2-2-16,1-4 0 16,-2 3-2-16,2-4 3 15,0 1-1-15,0-1 0 0,-1 1 1 16,4-3 2 0,-2 0-3-16,2 0 0 0,0-2 0 15,0-1 2-15,0-2-4 16,0 1 2-16,0 0 0 15,0-2 1-15,0 2-1 16,0-2 0-16,0 2-2 16,0-1 6-16,0-2-4 15,0-2 0-15,0 1 3 16,0-2-7-16,0 1 4 16,0-3 0-16,0-1-1 15,0-1 1-15,0 2 0 16,0-3-4-16,0 0 8 0,0 1-5 15,0-2 1-15,0 0 0 16,0 1-3-16,0 1 6 16,0 2-6-16,0 2 3 15,0 0 0-15,0 1 2 16,0 1-2-16,2 1 0 16,2 0-5-16,2 1 5 15,-3 0 0-15,0 1 0 16,-1 2 3-16,1-2-6 15,1 0 3-15,1-1 0 16,0-2-2-16,0 1 2 16,1-3 0-16,-3 4-3 0,3-3 3 15,1 1-9 1,-1-1 9-16,0 0 0 0,2 1 2 16,-1-1-2-16,-1 0-3 15,3-2 0-15,0 2 4 16,0 1-5-16,-1-2 4 15,2 0 0-15,3 1 6 16,-1 0-6-16,3 0 0 16,-3-2 0-16,2 1 1 15,-1 0 0-15,-2-1-1 16,3-2 0-16,-3 3 2 16,1-4-2-16,-2 2 0 15,2-2-3-15,0-3 8 16,-2 1-11-16,1-1 6 0,-2 0 0 15,7 0 0-15,-3 0 6 16,4 0-6-16,-2 2 0 16,-3 0 3-16,0-2-6 15,1 0 3-15,-4 1 0 16,2-1-6-16,-3 2 8 16,3-2-2-16,-3 0 0 15,2 0 7-15,-4 0-8 16,3 0 1-16,0 0-1 15,-2 0-10-15,4 0 3 16,-4 0-12-16,3 0-18 16,-3-2-36-16,3-1-31 15,-2 0-13-15</inkml:trace>
  <inkml:trace contextRef="#ctx0" brushRef="#br0" timeOffset="16582.644">9564 7539 51 0,'0'0'15'0,"0"0"-15"15,0 0 4-15,0 0 29 16,0 0-13-16,0 0 27 15,0 0-14-15,0 0 5 16,8-58 10-16,-7 52-28 16,-1 4-20-16,2-2 27 15,-1 2-25-15,1 1-2 16,-2 1 9-16,0 0-7 16,0 0 5-16,0 0-7 15,0 0 0-15,0 0-10 0,0 0 10 16,0 3-6-1,0 6 6-15,3 3 0 0,-2 4-2 16,2-1 4-16,-1 3-2 16,5-4 10-16,-3 3-3 15,1-2-7-15,-2-4 0 16,5 0 2-16,-4-3 1 16,1 0-3-16,0-2 0 15,0-1-3-15,-2-1 3 16,-2-2 0-16,0-2 1 15,1 0 1-15,0 0 8 16,-1 0-10-16,2 0 0 16,6 0 38-16,2-6-27 15,4-10 7-15,4 0 2 16,2-4-18-16,-2 1 6 16,4-1-8-16,-4-1 1 15,2 2 3-15,-2-1-4 0,1 4-1 16,-4 2-7-16,0 5-5 15,-2 2-29-15,-1 3-12 16,-5 3-20-16,1 1 8 16,-3 0-33-16</inkml:trace>
  <inkml:trace contextRef="#ctx0" brushRef="#br0" timeOffset="17743.8382">9689 8751 57 0,'0'0'21'0,"0"0"-20"16,0 0 12-16,0 0 12 0,0 0 19 16,0 0 37-16,3-18-42 15,-1 18 16-15,-2 0-53 16,0 0 4-16,0 0-1 16,0 0-5-16,1 0-9 15,1 11 7-15,4 6 2 16,-1 4 15-16,-1 2-15 15,3 0 0-15,1 1 18 16,-2-2-15-16,-1-3 4 16,3-4-4-16,-3-5-3 15,-2-3 12-15,0-2-8 16,-3-3-3-16,1-2 25 16,-1 0-23-16,0 0 8 0,0 0 26 15,3 0-19-15,0-1 40 16,5-13-47-16,2-6-9 15,-1-3 6-15,3-1-6 16,0 0 0-16,1 3-2 16,1-2-17-16,1 2 8 15,2 1-53-15,-3 5-50 16,2 2 0-16,-5 3-63 16</inkml:trace>
  <inkml:trace contextRef="#ctx0" brushRef="#br0" timeOffset="19641.1716">10650 8571 185 0,'0'0'13'15,"0"0"1"-15,0 0 56 16,0 0-52-16,0 0 26 16,0 0 16-16,-30-43-18 15,22 41 0-15,3 0-42 16,-4 2 8-16,-4 0-4 15,0 0-4-15,-3 4-2 16,-2 11 2-16,-3 2 2 16,-2 4 9-16,-3 4-4 15,4 4 4-15,-1 0 19 16,6 3-28-16,5 1 5 16,2 3 8-16,3 0-13 0,6 3 14 15,1 2-16-15,0 0 0 16,4-2 14-16,13-6-14 15,5-2 0-15,3-3 6 16,6-8-6-16,4-4 10 16,2-6-10-16,2-5 0 15,1-5 1-15,-1 0 2 16,-2 0-6-16,-2-7-6 16,-5-3-53-16,-5 2-51 15,-6 1-92-15</inkml:trace>
  <inkml:trace contextRef="#ctx0" brushRef="#br0" timeOffset="24568.5498">10983 9113 214 0,'0'0'85'0,"0"0"-41"0,0 0 13 15,0 0 32 1,0 0-32-16,0 0 3 0,-8 0-22 16,8-6-18-16,3-5-3 15,13-6-17-15,3-3 0 16,3-3 11-16,3-1-10 16,-1-2-1-16,4-4 10 15,-3-1-7-15,-3-1-2 16,0-3-1-16,-7 3 0 15,0-3 3-15,-6 0-3 16,-3-3 0-16,-6 2 5 16,0 5-4-16,0 7-1 15,-2 9-1-15,-2 6 1 16,-2 7-7-16,1 2-6 0,-1 0 3 16,-3 3 2-16,-1 17 8 15,-6 13 0-15,-1 9 0 16,-2 10 3-16,1 8-12 15,3 1 11-15,3 0-2 16,2 3 6-16,4-5 0 16,3-5-2-16,3-4-4 15,0-9 0-15,0-7 15 16,9-6-15-16,4-9 0 16,-1-7 0-16,0-4 2 15,3-5 2-15,0-3-4 16,-3 0 12-16,-2-15 5 15,2-4-17-15,-4-3 2 0,-4-6-6 16,-1 0 0 0,-3 1-6-16,0 1-10 0,0 4-21 15,0 3 38-15,-4 2-31 16,1 8 30-16,1 4 0 16,2 2 4-16,0 3-2 15,0 0-5-15,0 0-6 16,0 0-5-16,0 0 18 15,6 7 0-15,3 0-10 16,4-4 19-16,3 0-10 16,0-1 1-16,5-2 0 15,6 0 12-15,3-9-12 16,3-6 0-16,-1-2 1 16,-5-1 6-16,-3 0-13 0,-5-3 6 15,-5-1 0-15,-7 2 10 16,-7-4-10-16,0 4-3 15,-7 0-8-15,-12 1 3 16,-3 2-14-16,2 3 21 16,4 3 1-16,2 0 0 15,8 1 0-15,3 0-6 16,3 1 0-16,0-1 6 16,7 3 0-16,9-2-1 15,1 2 8-15,4 1-10 16,-1 1 3-16,0 3-7 15,1 1 3-15,1 1 8 16,-2 0-8-16,2 0 4 0,-3 0 0 16,0 0-2-1,-3 0 2-15,-2 3 0 0,0 5-12 16,-5 2 13-16,-2 2-2 16,-2 5-3-16,-5-1 4 15,0 4 29-15,0 1-15 16,0-3 8-16,-3-4 5 15,3-2-27-15,0-4 3 16,0-2-7-16,16-6 13 16,11 0-1-16,8 0-3 0,6-14-4 15,4-3 11 1,-6-2-5-16,-6 5-14 0,-9 6 2 16,-8 2 5-16,-10 5-9 15,-6 1 5-15,0 0-10 16,-6 15 11-16,-12 7 6 15,-1 4-3-15,2 1 22 16,4 2-19-16,7 3 15 16,6-1-18-16,0 0 0 15,3-3 0-15,11-5 9 16,3-6-9-16,4-2 0 16,3-6 0-16,1-6 15 15,-2-3-15-15,2 0 0 16,-4 0 17-16,-5-8-15 15,-1-7 8-15,-7-4-10 0,-3-5 0 16,-5 0-11-16,0-1-7 16,0 4-1-16,-1 4 16 15,-5 7-8-15,2 3 11 16,2 4 0-16,2 3 1 16,-1 0-7-16,1 0-11 15,0 0 4-15,-2 5 7 16,2 7 6-16,0-1 0 15,0 0 0-15,0 0 7 16,9-2-17-16,0-2 10 16,4-3 0-16,4-1 7 15,2-3-7-15,5 0 0 16,2-1 0-16,3-12 7 16,-1-4-6-16,-2 0-1 0,1-3 0 15,-7 3-2-15,0-2 2 16,-5 0-2-16,-3 3 1 15,1 0 0-15,-4 3-9 16,2 4 10-16,-4 0 0 16,-3 4-18-16,1 2 25 15,-5 1-7-15,0 2 0 16,0 0-6-16,0 0-6 16,-7 0 7-16,-14 10 3 15,-7 10-5-15,2 3 14 16,2 5 0-16,3 2 2 0,5 2-3 15,9 0 11 1,5 0-17-16,2-3 0 16,2-2 9-16,17-6-7 15,7-3-2-15,6-4 3 16,2-6-3-16,5-5 15 0,2-3-15 16,-1-5 10-16,0-12-3 15,-1-6-7-15,-3-3 0 16,-2-4 1-16,-10-3 3 15,-3-3 5-15,-4-4-9 16,-6 1 0-16,-3-5 2 16,-4 3-1-16,0 3-1 0,-1 6 0 15,-1 8 4 1,-1 5 7-16,0 7-11 0,-1 4 0 16,2 5 27-16,-2 1-20 15,0 2 2-15,0 0-9 16,0 0 6-16,0 0-17 15,0 5 2-15,0 15 9 16,-2 8 1-16,-5 8 3 16,-1 2 11-16,3-1 5 15,4 0-16-15,1-6 26 16,0-4-27-16,6-4-3 16,8-6 15-16,1-6-15 15,1-3 0-15,1-8 10 16,1 0-8-16,1 0-4 15,-1-12-31-15,-3-4-97 16,-7-5-55-16,-8-3-253 0</inkml:trace>
  <inkml:trace contextRef="#ctx0" brushRef="#br0" timeOffset="24719.3348">12602 8846 267 0,'0'0'0'0,"0"0"-55"15,0 0-62-15</inkml:trace>
  <inkml:trace contextRef="#ctx0" brushRef="#br0" timeOffset="25198.3789">12804 9015 281 0,'0'0'52'16,"0"0"-51"-16,0 0 40 15,0 0 45-15,0 0-29 16,0 0-57-16,40-56 0 15,-25 34 29-15,0-1-28 0,-1 0-1 16,-4-1 10 0,0 1-9-16,-4 1 6 15,-1 1-7-15,-3 2 0 0,0 8 8 16,0 5-8-16,-1 2-1 16,1 4-3-16,-2 0-2 15,0 0-2-15,0 0 0 16,0 7 8-16,0 10 2 15,0 3-2-15,-2 3 26 16,-4 2 2-16,3-3-20 16,0-2 13-16,3-2-21 0,0-6 0 15,0-4 9 1,9-2-9-16,6-3 0 0,3-3 5 16,3 0 0-16,3 0 9 15,0-7-14-15,-2-5 4 16,-1 0-6-16,-2 1 2 15,-5 1-2-15,2 0-35 16,-8-1-97-16,-8 2-235 16</inkml:trace>
  <inkml:trace contextRef="#ctx0" brushRef="#br0" timeOffset="26308.1497">12549 8785 311 0,'0'0'45'16,"0"0"-13"-16,0 0-32 16,0 0 0-16,0 0 7 15,81-3-1-15,-56-2-4 16,5 0-2-16,1 1-27 15,2-1-12-15,2-5-194 16</inkml:trace>
  <inkml:trace contextRef="#ctx0" brushRef="#br0" timeOffset="27838.2741">13322 8740 31 0,'0'0'162'0,"0"0"-147"16,0 0 12-16,0 0 33 16,0 0 27-16,0 0 1 15,-11-37-43-15,-4 37-31 16,-1 0 16-16,1 8-26 15,1 7-1-15,2 3 17 0,5 6-17 16,3 2 8-16,4 1-11 16,0-1 10-16,0 1-6 15,10-7-4-15,6-1 0 16,4-5 9-16,2-5-7 16,4-1 4-16,-1-8-6 15,-1 0 6-15,-2 0 12 16,-5-4-18-16,-4-9 0 15,-1-4 7-15,-4-4-7 16,-7-2-20-16,-1 0 7 16,0 1-9-16,-8 3 15 15,-5 4-5-15,0 5 9 16,1 5 3-16,0 5-12 16,1 0 6-16,2 0 0 0,2 2 6 15,0 6-7-15,4 1 7 16,1 1 0-16,2 0 5 15,0 0-5-15,0-3-7 16,0 1 4-16,9-4 3 16,4-2-2-16,4-1 6 15,4-1-4-15,4 0 14 16,3 0-12-16,2 0-4 16,1 0 2-16,-1 0 0 15,-1 0 14-15,-6 0-14 16,-5 7 9-16,-3 3 2 0,-7 2-11 15,-4-1 3 1,-4 0-3-16,0 1 2 0,0-1 3 16,0-5-4-16,0 1 10 15,-1-5-4-15,1-2-4 16,0 0-4-16,0 0 2 16,9-5-1-16,12-11 0 15,4 0-2-15,2 1-4 16,-1 2-3-16,-1 3 8 15,-1 0 1-15,-1 2 0 16,-5 2 0-16,-3 1-4 16,-7 2 4-16,-4 2 0 15,-1-1 0-15,-3 2 0 16,0 0-9-16,0 0-14 0,-13 4 21 16,-4 10-4-1,2 3 6-15,3 1 0 0,0 4 19 16,6-1-14-16,5-2-5 15,1-3 2-15,0-3 4 16,0-3-5-16,12-5-1 16,4-3 0-16,2-2 23 15,0 0-21-15,-3-5-4 16,-3-7-1-16,-6-4-24 16,-5-1 21-16,-1-2-39 15,0 2-4-15,-9 4 42 16,-1 4-19-16,-2 8 25 15,5 1-11-15,0 0 10 0,3 0-6 16,1 4 8-16,3 9 0 16,0 2 2-16,0-2-2 15,7-1 14-15,7-4-2 16,2-3-7-16,7-5 25 16,-1 0-1-16,5-4-8 15,-2-13 21-15,-1 0-41 16,0-6 20-16,-4-3-16 15,2-3 4-15,-3-2 16 16,-2-1-25-16,-3-3 0 16,-3 0 7-16,-3 3-4 15,-4 5-3-15,-1 11 5 16,-3 5-3-16,0 8 20 16,0 3-22-16,0 0-9 0,0 6 4 15,0 14-13-15,0 9 18 16,0 8 19-16,7 1-18 15,2-3 5-15,5-1-6 16,13-4-15-16,3-5-31 16,8-4-68-16,-2-7-117 15</inkml:trace>
  <inkml:trace contextRef="#ctx0" brushRef="#br0" timeOffset="28867.6417">14908 8508 368 0,'0'0'127'0,"0"0"-103"0,0 0 2 16,0 0-26-16,0 0 0 15,0 0 1-15,16 8 1 16,-1 13 35-16,5 6-19 16,0 7-4-16,0 7 1 15,-3 3-1-15,-5 8-7 16,-9 1 33-16,-3 3-32 15,-6 3 5-15,-18 4-10 16,-9-3 4-16,-10 3-7 16,-5-3-1-16,-9 4-27 15,-5 1-8-15,2-2-53 16,2-4-16-16,3-9-96 0</inkml:trace>
  <inkml:trace contextRef="#ctx0" brushRef="#br0" timeOffset="32841.7184">5124 9400 156 0,'0'0'28'16,"0"0"-26"-16,0 0-4 16,0 0-1-16,0 0 3 15,0 0 10-15,0 0-7 0,101-33-3 16,-78 26 16-1,2 0-14-15,2 3 3 0,0-1-5 16,1 0 1-16,3 2-14 16,-1 0-41-16,0 1-23 15</inkml:trace>
  <inkml:trace contextRef="#ctx0" brushRef="#br0" timeOffset="34311.5754">5179 10480 116 0,'0'0'37'16,"0"0"27"-16,0 0-27 15,0 0-8-15,0 0 15 16,0 0-34-16,-9-21-2 15,9 21 9-15,0 0-17 16,0 0-12-16,0 0 8 16,12 0 4-16,3 0 7 15,0 5-7-15,1 0 0 16,1-1 11-16,2-1-11 0,5 2 0 16,-1 0-1-16,5-1 10 15,0-1-6-15,2 1-3 16,4-3 0-16,2 1 8 15,-2 1-8-15,-1 1 0 16,-2-1-1-16,-2-2 7 16,-4-1 0-16,-5 0-6 15,-6 0-2-15,-5 0-3 16,-4 0 5-16,-4 0 0 16,1 0-2-16,-2 0 6 15,1 0-8-15,-1 0 4 16,0 0-26-16,0 0 9 15,0 0-52-15,0 0-6 0,0 0-5 16</inkml:trace>
  <inkml:trace contextRef="#ctx0" brushRef="#br0" timeOffset="48111.84">11957 9992 75 0,'0'0'19'0,"0"0"16"16,0 0-8-16,0 0 21 16,0 0-45-16,0 0 13 15,0 0 8-15,0 2-20 16,0-2 11-16,0 0-14 0,0 0 6 16,0 0-1-16,0 0-6 15,0 0 0-15,0 0 5 16,0 0-1-16,0 0-1 15,0 0-3-15,0 0 0 16,0 0-9-16,0 0 6 16,0 3 3-16,0-1-1 15,0 2-5-15,0 2 2 16,0 2 1-16,0-1 3 16,0 3-4-16,0-1 4 15,0 1-4-15,3-1-9 16,1 0 25-16,-1-1-17 15,0-1 5-15,0-1 0 16,0-3 2-16,-2 0-2 0,1-2 0 16,-2-1 13-16,2 0-12 15,-2 0 19-15,1 0 0 16,1 0 8-16,1 0 43 16,2 0-41-16,3-3-4 15,1-6 3-15,-1 1-14 16,3-3 16-16,3-1-31 15,2-1 0-15,2-4 4 16,3 2-4-16,0 1 0 16,3-2-10-16,0 2 7 15,-2 3-52-15,2 2-68 16,-6 1-43-16</inkml:trace>
  <inkml:trace contextRef="#ctx0" brushRef="#br0" timeOffset="174573.9953">11199 9368 29 0,'0'0'21'0,"0"0"-7"15,0 0 4-15,0 0 22 0,0 0 33 16,0 0-25 0,0 0-30-16,0 0 14 0,-10-24-25 15,10 21 20-15,0 1-15 16,0-1-5-16,0 3 30 15,0 0-19-15,0 0-11 16,0 0 7-16,0 0-9 16,0-2 17-16,0 2-22 15,0-1 0-15,0 1 17 16,0 0-10-16,0 0-7 16,0-2 0-16,0 1 3 15,3-2-5-15,8 0 2 0,3 1 0 16,1-4 1-1,6 1-1-15,0 1 0 0,4-1 1 16,1-1 3-16,2 3-6 16,2-5 2-16,1 4 0 15,3-2-4-15,2 0 4 16,-2 1 0-16,2-1 2 16,-2 2 0-16,-2 1 0 15,-2 1-2-15,-4 0 0 16,-3-1 13-16,-7 3-10 15,-1 0 6-15,-4 0 14 16,-1-1-22-16,-3 1 24 16,1 0-18-16,-4 0 4 15,1 0 24-15,-4 0-34 16,-1 0 9-16,2 0 11 16,-2 0-14-16,0 0 5 15,0-2-12-15,0 2 0 0,3 0 0 16,-3 0 0-16,3 0-15 15,0 0-35-15,1 0-31 16,1 3-44-16,-5 2-143 16</inkml:trace>
  <inkml:trace contextRef="#ctx0" brushRef="#br0" timeOffset="187422.8107">11050 10483 242 0,'0'0'18'16,"0"0"-9"-1,0 0 42-15,0 0 8 0,0 0-23 16,0 0 41-16,0 0-34 15,0 0-24-15,-21-26 3 16,21 26-22-16,0 0-2 16,0 0 0-16,11 0 4 15,8 2-2-15,6 3 0 16,5 0 0-16,0-1 6 16,4-1-6-16,-3 1-5 15,1-3-7-15,-2 2-31 16,-4 2 8-16,-3 1-87 15,-8 1-94-15</inkml:trace>
  <inkml:trace contextRef="#ctx0" brushRef="#br0" timeOffset="188523.6131">14607 9835 187 0,'0'0'0'15,"0"0"0"-15,-98 20 11 16,65-11 38-16,3-2 32 16,11-2-18-16,4-3-11 15,9 1-4-15,3-3-46 16,3 0-2-16,0 0 0 15,11 0-7-15,12 0 3 16,6-3 4-16,0-1 0 16,0 2-4-16,-2 2 4 15,-5 0-6-15,-3 6 4 0,-1 10 1 16,-6 7-3 0,-3 5 8-16,-3 5 0 0,-5 3 41 15,-1 1-31 1,-1 1 15-16,-14-1 7 0,-3-3-20 15,-1-4 29-15,0-2-31 16,0-6-6-16,-1-4 29 16,8-2-31-16,0-5-5 15,3-2-1-15,4-6 3 16,1 2-6-16,2-5-29 16,2 0-47-16,0 0 19 15,0 0-66-15,3-8-112 16</inkml:trace>
  <inkml:trace contextRef="#ctx0" brushRef="#br0" timeOffset="188853.8416">15123 10162 292 0,'0'0'15'0,"0"0"-13"15,0 0 2-15,0 0 15 0,90-40 1 16,-68 30 12-16,5 1-19 15,0 1-8-15,-2 0 2 16,-2 3-6-16,-4-2-2 16,2 0-10-16,-2 1-54 15,-2-2-92-15</inkml:trace>
  <inkml:trace contextRef="#ctx0" brushRef="#br0" timeOffset="189761.8803">14743 9736 289 0,'0'0'15'0,"0"0"26"16,0 0 22-16,0 0 1 15,0 0 30-15,0 0-63 16,-76-35-6-16,52 35 1 16,2 0-18-16,1 10 23 15,4 3-22-15,7 1-6 0,1 1 14 16,6 1-17-16,3 1 0 15,0 3-2-15,0-1 6 16,12-2-3-16,2 0-1 16,7-1 2-16,2-1-2 15,1 0 2-15,-1-1-2 16,3 3 0-16,-4 3 6 16,-3 5-5-16,-6 1-1 15,-7 4 0-15,-6 4 0 16,0 2 6-16,-18 0 10 15,-7 0 9-15,-2-5-11 16,-2-4 24-16,4-7-24 16,4-5-14-16,6-2 20 0,5-8-20 15,5-1-6 1,2-4-8-16,3 0-65 0,0 0-36 16,20-14-43-16,4-9-145 15</inkml:trace>
  <inkml:trace contextRef="#ctx0" brushRef="#br0" timeOffset="190173.9387">15107 9799 301 0,'0'0'37'0,"0"0"-33"16,0 0 13-16,-102 31 51 16,76-12-17-16,3 1-7 15,6 1-6-15,8-1-21 16,4 0 1-16,5-2-18 16,0-2 0-16,8-3 9 15,11-3 2-15,3 0-11 16,5-1 5-16,1-1-3 15,1-2 10-15,-4 0-12 16,-1 6 0-16,-5 0-7 16,-7 3 12-16,-9 4-5 0,-3 4 0 15,-6 5 6-15,-14 1 16 16,-5 0-5-16,2-4-5 16,2-3 11-16,6-1-23 15,3-2-1-15,11-5-21 16,1-1-109-16,6-12-67 15,22-1-157-15</inkml:trace>
  <inkml:trace contextRef="#ctx0" brushRef="#br0" timeOffset="190856.7529">16450 9649 415 0,'0'0'231'0,"0"0"-222"15,-114 36-5-15,82-9-4 16,10 1 0-16,13-5 3 15,9 0 4-15,6-3-7 16,24-4 0-16,9-3 2 16,8-4-2-16,2-1 0 15,0 1 0-15,-7 4-5 16,-10 2 10-16,-9 6-6 16,-13 5 1-16,-10 6 0 15,0 4 11-15,-13 3 15 16,-16 0-11-16,1-3 34 15,0-5-26-15,8-7-11 16,10-9-12-16,8-7-2 0,2-5-13 16,11-3-86-16,20-9-22 15,11-20-20-15,1-9-260 16</inkml:trace>
  <inkml:trace contextRef="#ctx0" brushRef="#br0" timeOffset="191380.587">16963 9715 506 0,'0'0'8'0,"0"0"-4"16,0 0-8-1,0 0 8-15,0 0 24 0,26 82 56 16,-14-40-56-16,2 0-5 15,1 1 3-15,0-5-9 16,-3-6 8-16,-2-6-25 16,-3-8 0-16,-2-8 11 15,-2-7-9-15,-3-1-1 16,0-2 12-16,0-5-4 16,0-17 16-16,-3-15-25 15,-3-10-6-15,-2-7-6 16,1-7 6-16,1-1-12 15,1 4 8-15,5 7 6 16,0 5-6-16,0 10 10 16,11 4-7-16,7 2-6 0,6 7 13 15,2 1-10 1,4 8 6-16,2 6 8 0,-3 8-11 16,-2 0 7-16,-4 12 0 15,2 13 3-15,-6 8-2 16,-2 11 11-16,-8 2 17 15,-9 6-9-15,0 1 27 16,-9-1-36-16,-11-4-7 16,-3-4 27-16,-1-6-23 15,3-5-2-15,8-5-6 0,3-3-6 16,5-4-50 0,3-6-122-16,2-8-84 0</inkml:trace>
  <inkml:trace contextRef="#ctx0" brushRef="#br0" timeOffset="192326.9679">13734 10054 251 0,'0'0'12'0,"0"0"44"16,0 0 38-16,0 0-11 16,0 0 1-16,0 0-60 15,-11-31-20-15,11 39 13 16,0 17-13-16,0 11 54 16,0 12-15-16,0 5-33 15,0 0 15-15,0-2-25 16,0-1 0-16,-3-6-11 15,0-2 10-15,3-8-107 16,0-11-22-16,0-10-29 0,0-13-13 16</inkml:trace>
  <inkml:trace contextRef="#ctx0" brushRef="#br0" timeOffset="192719.7197">13523 10060 340 0,'0'0'15'16,"0"0"-12"-16,0 0 16 16,0 0 12-16,-87 66-9 15,77-30 43-15,7 5-39 16,3 2 15-16,7-1 1 0,19-2-18 16,5-7-1-1,8-3-23-15,4-8 0 0,5-8 13 16,1-9-7-16,-1-5-6 15,-2 0 0-15,-6-17 1 16,-4-5-10-16,-8-8 0 16,-5-5 2-16,-11-2-3 15,-11-8-5-15,-1-5-3 16,-16-3 11-16,-17-4-9 16,-8 2 10-16,-1 5-5 15,0 10 11-15,3 13-5 16,3 16-4-16,0 11-2 0,2 5 7 15,4 23 4 1,11 11-12-16,16 10-8 16,3 8-42-16,30 8-4 0,10 4-120 15</inkml:trace>
  <inkml:trace contextRef="#ctx0" brushRef="#br0" timeOffset="193452.678">16256 10891 60 0,'0'0'53'16,"0"0"-25"-16,0 0-13 16,15-78 32-16,1 54-11 15,3-1 11-15,-2 4 18 16,-3 1 6-16,-3 4 1 15,-6 8-13-15,-4 2 4 16,-1 5 45-16,0 1-61 16,-3 0-38-16,-22 0-9 15,-10 16 8-15,-2 8-8 16,0 6 16-16,8 4-12 16,9 2 22-16,6-4-17 15,11-3-10-15,3-4 1 0,3-5-8 16,23-6 8-16,12-5 0 15,15-3 4-15,10-1 4 16,0 0-7-16,-5 2-1 16,-13 3 0-16,-15 2 5 15,-11 4-11-15,-11 4 6 16,-8 3 0-16,-2 5 5 16,-22 2 0-16,-5 0-5 15,-6-1 0-15,1-4 19 16,1-3-8-16,6-8-11 15,11-5-25-15,9-6-5 16,7-3-120-16,6-9-28 16,20-20-70-16</inkml:trace>
  <inkml:trace contextRef="#ctx0" brushRef="#br0" timeOffset="193960.8056">16836 10735 538 0,'0'0'18'16,"0"0"-9"-16,0 0-18 15,0 0 14-15,0 0-5 16,0 79 54-16,3-38-37 16,7 1 11-16,2-3 5 0,-1-3-10 15,2-3 21-15,-4-6-41 16,-1-3 5-16,-4-7 8 15,-2-7-14-15,0-5-2 16,-2-3 8-16,0-2-5 16,0 0 21-16,0-12-24 15,-14-10 7-15,-2-7-16 16,-1-9 9-16,-3-4-9 16,7-3 0-16,4-1 2 15,5 3 1-15,4 5-6 16,4 4 1-16,15 6-2 15,5 4-1-15,3 4 0 0,-1 6 10 16,0 8-3-16,-3 6-3 16,-2 0 4-16,1 13 1 15,-5 14-3-15,-1 11 16 16,-9 10-4-16,-4 7 16 16,-3 1-18-16,0-2 31 15,-10-5-25-15,-6-5-7 16,3-4 21-16,1-6-21 15,0-1-1-15,6-8 0 16,6-3-32-16,0-8-53 16,2-9-134-16,16-5-195 15</inkml:trace>
  <inkml:trace contextRef="#ctx0" brushRef="#br0" timeOffset="194321.968">17681 10982 419 0,'0'0'170'16,"0"0"-160"-16,0 0-1 16,0 0 4-16,104-22 21 15,-60 9 15-15,6-4-36 16,9 1 7-16,6-5-18 15,6 0-2-15,-1 0-25 16,-6 0-133-16,-7 1-144 16</inkml:trace>
  <inkml:trace contextRef="#ctx0" brushRef="#br0" timeOffset="194973.911">18975 10965 582 0,'0'0'19'0,"0"0"0"15,0 0 50-15,0 0 33 16,0 0-72-16,0 0 9 16,-1-43 12-16,-1 20-27 15,0-5 5-15,2-7-3 16,0-2-22-16,0-4 12 15,0 1-16-15,2-4 0 16,7 5 4-16,0 4 0 16,0 5-4-16,-1 9 0 15,-2 8 4-15,-4 8-9 16,-2 5 5-16,0 0-4 16,3 0-7-16,0 1 2 15,3 13 8-15,2 2 1 0,2 1 0 16,0-3 4-16,2-6-4 15,-1-3 0-15,2-5 2 16,3 0 3-16,5-14-2 16,2-10-3-16,-2-2 8 15,-2-2-13-15,-3 6 5 16,-2 6 0-16,-7 12-12 16,-1 4 12-16,0 0-5 15,-1 9-2-15,6 14 7 16,-2 5-11-16,1 3 11 15,1-1 0-15,0-4 4 16,5-6-4-16,4-4-20 0,5-7-41 16,6-9-64-16,5 0-62 15,0-12-166 1</inkml:trace>
  <inkml:trace contextRef="#ctx0" brushRef="#br0" timeOffset="195528.4192">19627 10481 495 0,'0'0'25'15,"0"0"-25"-15,0 0 0 16,0 0 19-16,0 0-5 16,0 0 25-16,19 82 0 0,-16-56-19 15,-2-1 9-15,2 1-25 16,-1-1-2-16,-1-4 13 15,0-3-15-15,-1-4-2 16,0-4-4-16,0-3-8 16,0-4 14-16,0-3-23 15,0 0 16-15,0 0 0 16,0-6 7-16,0-12-8 16,0-9-6-16,0-6 12 15,0-9-8-15,0-5 10 16,0-3 0-16,0 2-5 15,0 1 10-15,4 10-5 16,8 4 0-16,4 5 2 0,2 3-3 16,2 3 1-16,5 3 0 15,0 3-1-15,3 3 7 16,1 5-9-16,-2 5 3 16,-5 3 0-16,-1 5 9 15,-5 15-7-15,-2 9-1 16,-4 8 36-16,-2 4-20 15,-2 8 13-15,-6 3-3 16,6-4-8-16,-3-2 23 16,-3-2-11-16,0-8-24 15,0-2 4-15,-9-5-7 16,-8-2 0-16,-2-3 5 16,-5-4-9-16,0-4-4 15,-1-9-98-15,2-7-97 0,2 0-129 16</inkml:trace>
  <inkml:trace contextRef="#ctx0" brushRef="#br0" timeOffset="195653.0281">19861 10667 519 0,'0'0'0'15,"0"0"-91"-15,0 0-113 16</inkml:trace>
  <inkml:trace contextRef="#ctx0" brushRef="#br0" timeOffset="196888.4505">15690 11219 337 0,'0'0'33'15,"0"0"-33"-15,0 0 2 16,0 0 35-16,0 0 40 15,20 99-18-15,-18-62-11 16,0 0-26-16,-2-1-15 0,0-3 21 16,0-4-28-16,0-5 0 15,0-9-7-15,0-5 0 16,0-6-76-16,6-4-36 16,3-3-39-16,-2-20 57 15</inkml:trace>
  <inkml:trace contextRef="#ctx0" brushRef="#br0" timeOffset="197099.8725">15781 11330 101 0,'0'0'112'0,"0"0"15"15,0 0-14-15,0 0-37 16,0 0-29-16,0 0-21 16,11-11-18-16,-2 20 21 15,1 7 6-15,3 7-10 0,-1-1 9 16,0 2-33-16,-4-1 5 15,-2 2-6-15,0-3-18 16,1-8-34-16,1-2-46 16,1-7-41-16,-3-2-2 15,-3-3-46-15</inkml:trace>
  <inkml:trace contextRef="#ctx0" brushRef="#br0" timeOffset="197585.7573">15515 11325 191 0,'0'0'3'16,"0"0"19"-16,0 0 35 15,-25 86 27-15,25-50-13 16,0 2-43-16,0 3 19 16,3 1-22-16,9-2-9 15,8-6 12-15,2-7-27 0,5-7 6 16,5-5-7-16,9-9 6 15,2-6-10-15,8 0 4 16,-1-14-23-16,-2-6-10 16,-4-8-10-16,-9-5 7 15,-8-2 29-15,-10-2 7 16,-6-2-3-16,-8 2 3 16,-3-5 0-16,0-2 2 15,-10-2-2-15,-8-3 6 16,-1 9-1-16,1 12 8 15,3 14 27-15,4 14-40 16,1 0-5-16,4 25-95 0,3 14-46 16,3 4 26-16</inkml:trace>
  <inkml:trace contextRef="#ctx0" brushRef="#br0" timeOffset="198163.0544">15866 12425 513 0,'0'0'73'0,"0"0"-72"16,0 0-1-16,0 0 2 16,0 0 4-16,0 0 49 15,-4 93-35-15,4-68-8 0,0-2 6 16,0-3-16-16,4-3 6 16,2-3-8-16,3-5-54 15,-1-3-40-15,-1-4-99 16,2-2-91-16</inkml:trace>
  <inkml:trace contextRef="#ctx0" brushRef="#br0" timeOffset="198371.3853">15993 12414 545 0,'0'0'21'0,"0"0"-21"15,0 0 0-15,0 0 8 16,0 0 12-16,13 80-15 0,-7-53 16 16,2-1-21-16,4-3-7 15,-1-5-16-15,3-6-74 16,4-8-26-16,1-4-49 16</inkml:trace>
  <inkml:trace contextRef="#ctx0" brushRef="#br0" timeOffset="198553.3121">16197 12433 365 0,'0'0'61'0,"0"0"-58"16,0 0-2-16,0 0 41 16,0 0-18-16,0 0 61 15,0 47-81-15,0-29-1 0,0 0-3 16,0-1-13-16,0-3-112 15,-4-2-141-15</inkml:trace>
  <inkml:trace contextRef="#ctx0" brushRef="#br0" timeOffset="198802.1816">15683 12441 340 0,'0'0'61'16,"0"0"-60"-16,0 0-2 0,0 0 3 15,0 0 18-15,-27 82 30 16,27-48-32-16,13 2 9 16,9 0-27-16,13-5 0 15,4-8-2-15,8-9-41 16,7-9-9-16,1-5-63 15,-1-10-147-15</inkml:trace>
  <inkml:trace contextRef="#ctx0" brushRef="#br0" timeOffset="199024.5295">16442 12353 87 0,'0'0'326'0,"0"0"-319"0,0 0 5 15,0 0 39-15,0 0-36 16,0 0-6-16,36 3 64 16,-20 19-50-16,-1 3 17 15,-3 8-40-15,-5-1 1 16,-4 5 24-16,-3 0-25 16,0 1-16-16,-13 3-38 15,-5 2-77-15,-1 0-148 16</inkml:trace>
  <inkml:trace contextRef="#ctx0" brushRef="#br0" timeOffset="200218.2577">17197 12122 14 0,'0'0'54'0,"0"0"20"15,0 0 1-15,0 0-3 16,0 0-50-16,0 0 10 15,0 32-23-15,0-24-6 0,0 1 13 16,4 2-16 0,-1 4-39-16,-1 2-85 0,-2 4-42 15</inkml:trace>
  <inkml:trace contextRef="#ctx0" brushRef="#br0" timeOffset="200680.5179">17170 12412 51 0,'0'0'87'16,"0"0"13"-16,0 0-36 15,0 0 13-15,0 0 102 16,0 0-55-16,-5-4-9 16,5-24-72-16,2-6-40 15,10-4 19-15,0-3-22 16,0 0 0-16,1 4 8 16,-2 6-8-16,-4 8 0 0,-2 11 0 15,-4 9 7 1,1 3-14-16,-2 0 6 0,0 0 0 15,0 1-20-15,0 15 14 16,0 5 7-16,2 3 2 16,2 1 3-16,3-4-7 15,0-3 2-15,3-6 0 16,-2-5 0-16,0-6 0 16,1-1 0-16,2 0 15 15,6-11-15-15,1-6 12 16,0-3-12-16,-1-1 0 15,-4 6-3-15,-2 4 3 16,-3 5 0-16,-3 3 0 16,-2 1 0-16,5 2-1 15,1 0-5-15,3 13 6 0,5 7-10 16,-4 3 14-16,2 2-4 16,-1-1 0-16,-1-3 3 15,2-2-8-15,3-4 5 16,-1-5-76-16,7-4-40 15,0-5-69-15,-2-1-62 16</inkml:trace>
  <inkml:trace contextRef="#ctx0" brushRef="#br0" timeOffset="201228.6206">17880 12073 76 0,'0'0'35'0,"0"0"-32"15,0 0 53-15,0 0 28 0,0 0 7 16,0 0 22 0,10-34-44-16,-10 34-10 15,-13 0-14-15,-8 0-41 16,-9 15-4-16,-1 4 38 0,1 2 4 16,5 2 0-16,7-3-37 15,9 0 12-15,6-4-19 16,3 0 2-16,0-4-1 15,12 0 0-15,10-2 1 16,4-5 11-16,6 0-11 16,1-1 0-16,-3 0 1 15,-2 2-1-15,-6 1 0 16,-8 1-3-16,-5 3 12 16,-7 5-17-16,-2 5 8 0,0-1 0 15,-6 4 2-15,-9 2-1 16,-4-3-1-16,5 0 7 15,-3-3-6-15,2-4 4 16,4-1-5-16,3-3 8 16,2-1-25-16,6-3-14 15,0-5-113-15,0-3-116 16</inkml:trace>
  <inkml:trace contextRef="#ctx0" brushRef="#br0" timeOffset="201771.8999">18472 12271 488 0,'0'0'26'15,"0"0"-26"-15,0 0 0 16,0 0 24-16,0 0-3 16,0 0 31-16,105-5 7 0,-64-6-27 15,3-3-10 1,-2 1-22-16,5-1 0 0,2 1-5 16,1 3-44-16,-1-1-66 15,-7-1-76-15</inkml:trace>
  <inkml:trace contextRef="#ctx0" brushRef="#br0" timeOffset="202556.6">19403 12286 321 0,'0'0'77'0,"0"0"-74"15,0 0 50-15,0 0 65 16,0 0 24-16,0 0 13 15,6-1-98-15,1-15-13 16,3-6-27-16,9-9-11 16,3-3-7-16,-1-5 1 15,1 0 0-15,-3 0-24 16,-3-1 18-16,-5 6-4 16,-3 10 9-16,-5 12 1 15,0 7-4-15,-3 5 4 0,0 0-7 16,0 0-7-16,0 9-4 15,1 8 18-15,1 5-2 16,1-3 9-16,6-4-11 16,-2-5 4-16,1-4 0 15,5-6 8-15,1 0-6 16,8-4-2-16,5-18 7 16,1-6-4-16,-1-2-6 15,-3-1-21-15,-5 3 24 16,-7 9-2-16,-6 5 2 15,-3 9 0-15,-3 4 10 16,0 1-2-16,0 0-8 16,0 0-8-16,0 13 8 0,1 6-9 15,1 4 9 1,4-2 0-16,0-3 4 0,0-2 2 16,3-2-4-16,-3-1-2 15,1-1-19-15,2-1 18 16,2 2-106-16,5-4-54 15,2 1-12-15,-2-6-97 16</inkml:trace>
  <inkml:trace contextRef="#ctx0" brushRef="#br0" timeOffset="203127.2846">20137 11849 351 0,'0'0'38'15,"0"0"-37"-15,0 0 49 16,0 0 64-16,0 0-41 16,0 0-22-16,1 1-41 15,2 21 33-15,5 7 10 16,-2 5-37-16,2 1 24 16,0-2-34-16,-1-2 3 15,0-6 7-15,0-4-16 16,-3-4 0-16,-1-7 6 15,-1-3-3-15,-1-4 5 16,-1-3-8-16,0 0 0 0,0 0 28 16,0-10-20-16,0-12-10 15,-1-5 2-15,-7-6-1 16,1-3-5-16,0-6-11 16,3 3-8-16,1 3 14 15,3 5-6-15,0 8-2 16,6 5 18-16,12 3 0 15,-1 3-4-15,2 2 2 16,-1 2 3-16,0 4-7 16,0 4 7-16,-2 0-5 15,2 0 5-15,-1 17 0 16,0 3 1-16,-3 6-1 16,-2 6 6-16,1 1 14 15,-3 2-14-15,-3-2-6 0,0 0 26 16,-5-1-26-16,-2-3 19 15,0-4-19-15,0-3 8 16,-6-1 19-16,-8-4-24 16,-2 3-3-16,-5-4 1 15,-3 1-1-15,-2-2-8 16,-6 1-49-16,-1-3-106 16,-5-6-52-16</inkml:trace>
  <inkml:trace contextRef="#ctx0" brushRef="#br0" timeOffset="204928.2657">13114 9927 38 0,'0'0'50'0,"0"0"10"16,-13 87-28-16,13-64-11 16,0 0 30-16,0-2 28 15,3-3-55-15,10-2-10 0,-2 1-7 16,1-2 31 0,-1 0-30-16,-2-1-1 0,-1-2 1 15,-2 1-5-15,1-1 0 16,-2 4-3-16,-5-2-91 15,0-4-152-15</inkml:trace>
  <inkml:trace contextRef="#ctx0" brushRef="#br0" timeOffset="206353.6481">13547 9644 156 0,'0'0'7'0,"0"0"17"15,0 0-16-15,0 0 39 16,-87 12 36-16,62-5-33 16,2-2 24-16,4 1-38 15,0 0-21-15,4-1 37 16,-2 1-45-16,1 2 7 16,1 3 20-16,-4 0-33 0,2 4 15 15,-2 4-16-15,-2 2 0 16,2 2 0-16,1 0 0 15,1 2 0-15,4-1-1 16,2 0 9-16,2 3-11 16,1-2 3-16,5-2 0 15,1 1-1-15,2-1 2 16,0 3-1-16,0 0 0 16,9 1 9-16,3 2-3 15,2-2-6-15,2 0 0 16,3 0-1-16,2-1 3 15,1-2-2-15,-1 0 0 16,0-2 6-16,0-2-7 16,1 1 1-16,-3-4 0 0,4 1 0 15,1-2 0 1,-2 0 0-16,0-1 0 0,1-4 8 16,1-3-8-16,0 1 0 15,-1-3 0-15,0-1-1 16,0 3 2-16,0-4-1 15,0 3 0-15,1-1 8 16,1 0-4-16,3 2-4 16,4-3 0-16,2 1-2 15,0 2 2-15,2-5 0 0,4 4-1 16,-2-3 8 0,-3 2-15-16,0 1 8 0,-1-1 0 15,0 1-3-15,1-1 3 16,-2-2 0-16,4 2 0 15,-1-4 7-15,1 0-7 16,-1 1 0-16,-2-3 0 16,-3 2-4-16,-1 0 6 15,0 2-2-15,-2 0 0 16,-1 0 4-16,-1 4-3 16,-1-3-1-16,2 2 0 15,0-2-1-15,-1 1 1 16,1 1 0-16,0-1-2 15,0 0 8-15,0 3-8 16,1-2 2-16,2 0 0 0,-1 3 1 16,3 0-1-16,0 3-1 15,-4 1-3-15,2 2 8 16,-3-1-4-16,-2 4 0 16,-1-1 0-16,-2 3-7 15,-2 2 8-15,-1 2-1 16,-3 3 0-16,-1 3 7 15,0 0-17-15,-3 2 6 16,-1 3 4-16,-1-3 6 16,-1 2-6-16,1 2 0 15,-4-2-4-15,-1 4 11 16,2-2-9-16,-5 2 2 16,-1 0 0-16,-1 1-9 0,0 1 15 15,0 0-6-15,0 2 0 16,0 2 1-1,-3 2 0-15,0 0-1 0,-1-2 0 16,4-3 7-16,0-1-6 16,0 1-1-16,0 1 0 15,0 1 7-15,0 0-13 16,4 0 6-16,1 1 0 16,0-4 0-16,3 0 0 15,0 1 0-15,3-1-2 16,2-1 9-16,1 1-9 15,2-3 2-15,4 0 0 16,1 1-1-16,0-2 8 16,1 1-7-16,4-4 0 0,-1 0 4 15,-4 0 0-15,0-1-4 16,0 1 0-16,-5 2 1 16,1 0-1-16,5-2 0 15,-4-1-1-15,10-3 8 16,2-5-7-16,4-7 0 15,8-3 0-15,6-8 3 16,8-6-2-16,7-1-2 16,7 0-9-16,5 0-64 15,-2-7-39-15,-6-6-176 0</inkml:trace>
  <inkml:trace contextRef="#ctx0" brushRef="#br0" timeOffset="207417.8976">13457 9726 223 0,'0'0'73'0,"0"0"-70"15,0 0 0-15,0 0 4 16,0 0-7-16,0 0 2 15,96 2 5-15,-50-14 11 16,8-3-14-16,12-4-4 16,12-3 19-16,10 1-9 15,9 0-2-15,12-4 0 16,5 3-2-16,11-2 16 16,2 0-22-16,5-3 2 15,0 0 5-15,5-6-7 16,7-1 0-16,0 0 2 15,4-3 8-15,-4-1 21 16,-7-1-31-16,-10 5 2 0,-9 2 37 16,-12 4-39-16,-14 5 3 15,-11 4-1-15,-15 3 5 16,-14 6-7-16,-15 3 0 16,-10 2 0-16,-12 4-5 15,-8 1 5-15,-7 0-27 16,0 0-72-16,-10 10-37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2:46:14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12228 14618 296 0,'0'0'25'0,"0"0"12"16,0 0-32-16,0 0 0 16,0 0 42-16,0 0-35 15,0 0 40-15,0 0 3 16,-31-43-23-16,30 38-3 15,-1 2-29-15,-1-1 6 16,0 4-25-16,-2 0-31 16,-2 0-98-16,0 0-123 15</inkml:trace>
  <inkml:trace contextRef="#ctx0" brushRef="#br0" timeOffset="1327.3586">12358 14358 474 0,'0'0'28'0,"0"0"-27"16,-116 22 1-16,68 6 5 15,2 3 3-15,4 2-5 16,9-2-1-16,7-1 72 15,12 0-76-15,5 0 10 16,5 2 10-16,4-6-19 16,5-5 11-16,16-6-12 15,9-11 1-15,6-4 21 0,7-2-22 16,-1-19 0 0,-2-4 7-16,-6-6-5 0,-8-2 0 15,-15 2-2-15,-11 2-52 16,-1 0 47-16,-26 5-53 15,-10 2 29-15,-4 5 20 16,2 4 9-16,1 7-7 16,8 3 7-16,10 3 0 15,8 0 2-15,6 0-2 16,6 11-1-16,0 4-2 16,9 4 3-16,13 0 0 15,5-2 0-15,4-6 0 0,0-3 6 16,4-8-6-16,-1 0 0 15,0-5 4-15,-2-15 2 16,-5-3-3 0,-5-9-3-16,-6-2 0 0,-2-5 14 15,-7-2-4-15,-2-1-10 16,-5-2 15-16,0 2-9 16,0 5 8-16,0 8-14 15,-2 8 0-15,0 11 55 16,1 5-55-16,1 5 18 15,0 0-18-15,0 12-22 16,0 18 21-16,1 13-7 16,7 12 8-16,0 3 1 0,0-2-1 15,0-3 0 1,0-8 2-16,5-6 2 0,-4-6 3 16,-1-9-7-1,-1-10 0-15,-1-4 4 0,-5-8-4 16,-1-2 0-16,0 0 36 15,0-14 25-15,-1-15-33 16,-9-11-28-16,0-10 0 16,0-5-4-16,0-7 4 15,2-2-19-15,3 2 1 16,4 5-2-16,1 11 11 16,0 10 3-16,11 8 6 15,8 7-19-15,3 2 19 16,4 7 0-16,4 5 0 0,0 5 2 15,1 2-13-15,-3 9 2 16,-4 13 9-16,-8 10-7 16,-13 5 7-16,-3 8 0 15,-16 1 2-15,-14 0 1 16,-4-5 7-16,2-7-10 16,10-7 0-16,9-10-7 15,8-6 7-15,5-7-77 16,0-4-122-16,15-11-198 15</inkml:trace>
  <inkml:trace contextRef="#ctx0" brushRef="#br0" timeOffset="1715.7806">12880 14258 359 0,'0'0'0'16,"0"0"-3"-16,0 0 3 16,0 0 0-16,0 0 92 15,0 0-45-15,97-79 9 16,-66 43-34-16,1-4-20 16,-3-1 55-16,-2-3-53 15,-6-2-4-15,-7-1 9 0,-10 2-5 16,-2 4 9-16,-2 10-13 15,0 16 2-15,0 8-18 16,-5 7 16-16,-5 0-18 16,-2 13 17-16,-2 13 2 15,-1 10 0-15,5 5-1 16,5-2 0-16,4-3 11 16,1-9-11-16,0-3 0 15,4-9 3-15,7-4-2 16,1-6-2-16,3-5 1 15,-3 0-105-15,-6-2-83 16</inkml:trace>
  <inkml:trace contextRef="#ctx0" brushRef="#br0" timeOffset="1836.7254">12956 13947 415 0,'0'0'0'0,"0"0"-140"15,0 0-132-15</inkml:trace>
  <inkml:trace contextRef="#ctx0" brushRef="#br0" timeOffset="3080.7577">13345 14104 507 0,'0'0'25'0,"0"0"-13"15,0 0 14-15,0 0-23 16,0 0 61-16,36-74-44 16,-19 42-5-16,-4-1-15 15,2 1 0-15,-5-1 1 16,-3-1-1-16,0 5 0 16,-6 7-1-16,-1 7 13 15,0 8-22-15,0 7 10 16,0 0-15-16,0 7-9 15,-4 18 18-15,-3 5 6 16,3 6 1-16,4-2 4 16,0-6-9-16,0-3 4 15,14-6 0-15,1-5-1 16,2-6 3-16,0-4-2 16,-1-4 12-16,-1 0-10 0,0 0 9 15,-3-9-11-15,-3-10 0 16,1-4 18-16,-3-2-18 15,-1-3-12-15,-2-2 7 16,1-1 6-16,3 2-15 16,0 3-1-16,3 5 15 15,5 5-26-15,-1 5 23 16,3 4 2-16,4 5-4 16,-4 2 6-16,2 0-9 15,-4 9 3-15,2 10 5 0,-6 3-17 16,-2 7 17-1,-4 0 0-15,-6 3 0 0,0-2 8 16,0-5 15-16,0-11-23 16,0-8 11-16,0-3-5 15,0-3 0-15,0 0-6 16,0 0 17-16,1-17-11 16,4-5 10-16,-1-3-16 15,1-1-1-15,1 6-26 16,-2 5 17-16,4 6 0 15,1 6 10-15,1 1-3 16,4 2-9-16,2-3 10 16,2 3 2-16,0 0-9 0,-2 0 9 15,2 0 0 1,-2 0 2-16,1 0 3 0,-1-5 13 16,-2 0-18-16,-2-2 3 15,2-2 34-15,0-4-28 16,0-1-9-16,0 0 21 15,1-1-20-15,-1-1 8 16,-3 2-9-16,-2-2 0 16,-2 2 9-16,-4 4-9 15,-3 2 0-15,0 4 4 16,0 4-4-16,0 0 0 16,0 0-19-16,0 1 19 15,0 12-21-15,0 5 21 16,0 3 0-16,0 1-3 0,4 0 10 15,3-1-9-15,0-6 2 16,4 2 0-16,-3-6 0 16,7-5 0-16,-6-1 0 15,1-5 1-15,2 0 0 16,2-5 36-16,2-12-37 16,-1-5 2-16,1-2 19 15,-5-1-14-15,-1-2-7 16,-3 1 3-16,-4 2-1 15,-1 7 11-15,-1 5-13 16,-1 5 0-16,0 3-6 16,0 4 6-16,0 0-19 15,2 0 16-15,1 13-9 16,0 8 1-16,-1 2 11 16,3 1 0-16,0-4-12 0,2-3 12 15,1-5 0-15,3-3 11 16,-1-4-4-16,2-5-5 15,1 0-2-15,1-2 0 16,2-16 24-16,-1-2-19 16,3-3-5-16,-3 2 1 15,-3 6 0-15,-2 7-2 16,6 5-11-16,-2 3 9 16,8 0-18-16,3 8 21 15,4 10-3-15,3 8-3 0,4 8-17 16,-1 5-58-1,-7-1-158-15</inkml:trace>
  <inkml:trace contextRef="#ctx0" brushRef="#br0" timeOffset="4489.4587">15173 13278 499 0,'0'0'0'16,"0"0"13"-16,0 0-18 15,-91 36 5-15,82-14 0 16,9-3-4-16,3 1 9 15,27-4-6-15,14-3 1 16,7-6 0-16,6-5 14 16,-5-2-14-16,-7 0 0 15,-12 0 3-15,-14 0-2 0,-12 5 3 16,-7 7-4-16,0 10 0 16,-16 5 91-16,-16 6-63 15,-5 1 24-15,3-4 4 16,3-9-32-16,11-6-2 15,8-7-22-15,10-5-23 16,2-3-46-16,22-5-143 16,14-21-72-16</inkml:trace>
  <inkml:trace contextRef="#ctx0" brushRef="#br0" timeOffset="5203.4967">15619 13443 18 0,'0'0'508'0,"-84"36"-483"16,44-12-15-16,4-2-10 16,12-10 40-16,13 0 25 15,11-2-51-15,0-1-14 16,17-1 0-16,13-4 14 16,9-4-5-16,4 0-9 15,-1-2 9-15,-9-11-5 16,-10-1-8-16,-10 2-14 15,-9 1 16-15,-4 1-26 16,-7 0 8-16,-10-2-13 16,-7 6 26-16,0 4 5 0,6 2-1 15,5 0-7-15,5 2 10 16,5 9-14-16,3 2 7 16,0-1 5-16,3 1-3 15,14-4 5-15,5-6 1 16,7-3-1-16,2 0 0 15,2-3 1-15,-2-14 9 16,-1-5-10-16,-3 1 15 16,-5-5-11-16,-1 0 12 15,-6-1-11-15,-6 2-2 16,-2 1 8-16,-2 5-8 16,-4 4-3-16,1 8 11 15,-2 5-9-15,0 2-4 16,0 0-26-16,0 11 28 0,0 7-9 15,3 6 9-15,1 0 0 16,2 0-1-16,4-3 8 16,0-5-8-16,3-4 1 15,3-6 0-15,4-3 18 16,-2-3-11-16,6 0 5 16,-2-12 14-16,-1-2-20 15,1-3 8-15,-4-2-14 16,-1 1 0-16,-1-3 5 15,-4 6-5-15,0 1 0 16,-6 4 0-16,-2 3 4 16,-2 3-1-16,-2 1-3 15,0 2 0-15,0-3 11 0,0 1-8 16,0 0-3 0,-2-1 3-16,-1-1 2 0,0 0-6 15,0 2 1-15,0 2-38 16,-5-2-61-16,-2-2-253 15</inkml:trace>
  <inkml:trace contextRef="#ctx0" brushRef="#br0" timeOffset="6480.6528">15878 13425 226 0,'0'0'107'0,"0"0"-102"16,0 0 39-16,0 0 57 15,0 0-23-15,0 0-4 16,-66-76 10-16,65 48-56 16,1-5 12-16,0-4-34 15,0-6-3-15,0-3 34 16,3-3-35-16,5-6-2 15,-1 0 2-15,-4 3 7 16,1 9-8-16,-2 11-1 16,-2 15 0-16,0 10-1 15,0 7 1-15,0 0-9 16,0 0 5-16,0 14-18 0,0 17 17 16,-11 16 3-16,2 12 2 15,-1 5-11-15,6 1 11 16,4-4 0-16,0-3-2 15,1-7 6-15,16-9 3 16,2-7-7-16,6-12 0 16,1-6 4-16,5-8-2 15,-1-7-2-15,3-2 18 16,-2 0-17-16,-1-16 29 16,0-4-30-16,-2-4 0 15,-4 0 20-15,-6-1-19 16,-4 1-1-16,-6 7 0 0,-5 1 3 15,-2 6 5-15,-1 7-8 16,0 3 0-16,0 0-18 16,0 3 6-16,-1 14 6 15,-2 9 0-15,2 6 6 16,1-3-4-16,0 0 4 16,0-7 0-16,14-5 3 15,3-5 1-15,2-7-4 16,2-5 6-16,3 0 2 15,3-17 7-15,-3-5-15 16,1-7 0-16,-2-2 12 16,-3-4-10-16,0 1-2 15,-10 2 0-15,-2 2 6 16,-3 10-4-16,-5 6-2 16,3 9 0-16,-3 3-7 0,0 2 7 15,0 0-8-15,0 0 0 16,0 13 5-16,0 7-13 15,0 1 16-15,6 2 0 16,1-4 3-16,3-4-3 16,3-4 0-16,1-3-1 15,3-3 9-15,0-4-8 16,2-1 0-16,2 0 0 16,-1 0 8-16,1-4-8 15,-1-3 0-15,-4 4 0 0,-3 0 11 16,-7 3-16-16,-2 0 5 15,-1 0 0-15,-1 0-18 16,2 0 18-16,-1 2 0 16,5 2 5-16,-1-1-5 15,1-3 1-15,6 0-1 16,3 0 0-16,4-5 8 16,1-13-6-16,-1-5-2 15,0-5 7-15,-2-2-4 16,-2-4 4-16,-3-5-7 15,-1-3 0-15,-1 0 4 16,-1-2-4-16,-4 0 0 16,2 1-2-16,-2-1 5 0,-2-2 2 15,2-1-5 1,-5-8 0-16,2 3-5 0,-1 9 7 16,-2 10-2-1,1 16 0-15,-2 12 6 0,0 3-10 16,0 2 4-16,0 0-7 15,0 4-18-15,-3 21 21 16,-4 14 4-16,0 12-5 16,3 5 16-16,2 2-19 15,2-5 8-15,0-7 0 16,2-5-5-16,8-12 6 16,4-6-1-16,1-8 6 15,-3-5-2-15,1-5-1 16,-3-5-3-16,-3 0 0 0,1 0-12 15,-8-5-21-15,0-9-163 16,-8-3-193-16</inkml:trace>
  <inkml:trace contextRef="#ctx0" brushRef="#br0" timeOffset="6600.6234">16864 12916 180 0,'0'0'75'15,"0"0"-75"-15,0 0-36 16,88 0-42-16</inkml:trace>
  <inkml:trace contextRef="#ctx0" brushRef="#br0" timeOffset="7148.7526">17258 12894 499 0,'0'0'8'15,"0"0"43"-15,0 0-1 16,0-81 82-16,0 65-26 16,0 5-42-16,0 7-53 15,0 1 48-15,0 3-59 16,0 0-3-16,0 0-1 16,0 17 3-16,-2 6-5 15,-6 10 6-15,4-1 0 0,2-5-3 16,2-4 3-1,0-4 0-15,0-6 5 0,10-3-1 16,-4-6 1-16,3-1-5 16,4-3 0-16,-1 0 13 15,3-10-9-15,-4-4-4 16,-2 0 10-16,-3 0-9 16,-6 3 8-16,0-1-9 15,0 1 0-15,0 3-17 16,-8 2 17-16,1 3-10 15,5 3 7-15,0 0-1 16,1 0-7-16,1 0 1 16,0 0 10-16,0 0-26 0,-2 0 24 15,2 4 1-15,0 5 1 16,0-4 0-16,0 2-12 16,0-2 12-16,2-1 0 15,3 0-20-15,1 0 20 16,0-1-35-16,-1-1-15 15,1-1-31-15,0 1 44 16,0-1-33-16,-3 1 26 16,-1 1 1-16,-2 0-68 15,0 0 18-15,0 3-21 16,-6 0-12-16</inkml:trace>
  <inkml:trace contextRef="#ctx0" brushRef="#br0" timeOffset="7819.2389">17256 12990 302 0,'0'0'83'0,"0"0"8"16,-3-82 9-16,3 49-20 16,0-3-27-16,0 0 26 15,8-2-73-15,-2-1 13 16,1 0-8-16,-3 6-10 15,-2 8 14-15,0 11-15 16,-2 8 0-16,0 6 11 16,0 0-11-16,0 0-15 15,0 6-2-15,0 13 17 0,-5 13-6 16,0 9 6-16,0 1 0 16,5-1 3-16,0-6-3 15,0-5 0-15,15-7 2 16,-2-5 6-16,6-6-6 15,-2-7-2-15,0-5 0 16,3 0 5-16,-2-2 9 16,1-13-13-16,-3-5 10 15,1-2-10-15,-5-2 12 16,-1 3-13-16,-5 3 0 0,-4 9 4 16,-2 2-2-1,0 7-4-15,0 0 0 0,0 0-11 16,0 16 4-1,0 11 0-15,0 2 9 0,0 4-1 16,0-5 1-16,4-8 0 16,6-4-3-16,3-6 8 15,-1-6-4-15,3-3-1 16,-3-1 0-16,2 0 25 16,-1-6-21-16,-2-8-4 15,-1-5 3-15,-7-3 5 16,-2 3-16-16,-1-1 0 15,0 6-43-15,0 6 50 16,0 4-42-16,0 4 33 16,-1 0-22-16,-2 0 20 0,1 11 5 15,2 0 7-15,0-2 0 16,0-1-19-16,17-1 27 16,10-3-8-16,10 1 0 15,11-2-32-15,7 0-74 16,-1 3-96-16</inkml:trace>
  <inkml:trace contextRef="#ctx0" brushRef="#br0" timeOffset="8656.1125">11540 14098 403 0,'0'0'30'0,"0"0"25"16,0 0-24-16,-83-53 59 0,67 45-83 15,5 3 8-15,1 3 29 16,0 2-39-16,-5 7-5 16,-6 27-9-16,-11 22 9 15,-1 18-5-15,10 11 6 16,12 1-1-16,11 0 0 15,22 4 4-15,23 4-18 16,16 11 14-16,18 12 0 16,15 6-2-16,17 7 2 15,19-4-12-15,22-14-66 16,18-16-89-16,28-25-43 16</inkml:trace>
  <inkml:trace contextRef="#ctx0" brushRef="#br0" timeOffset="9180.9906">17532 12105 682 0,'0'0'13'16,"0"0"-26"-16,93 0 6 15,-43 10 7-15,5 12-1 16,0 11 1-16,0 10-4 16,1 11-7-16,-4 14 22 15,-7 8-24-15,-12 14 11 16,-14 16-7-16,-19 9-8 16,-12 20-85-16,-37 5-50 15,-27-2-76-15</inkml:trace>
  <inkml:trace contextRef="#ctx0" brushRef="#br0" timeOffset="11834.121">2555 12163 694 0,'0'0'0'0,"-101"-28"1"15,56 27 7-15,-2 1-4 16,-3 1-4-16,4 11 23 15,9 1-12-15,7-3 35 16,14-3-46-16,10 3 6 16,6 0-22-16,0 6 7 15,22 1-2-15,12 0 6 16,10 1 10-16,8-4 11 16,4 3-16-16,-2 4 3 15,-6 4-27-15,-8 6 27 16,-10 7-4-16,-15-1 1 0,-12 4 0 15,-3 0-12-15,-20 0 12 16,-8-4 0-16,1-8 7 16,6-6-7-16,8-12 0 15,6-6 6-15,7-5 2 16,0 0-15-16,0-8 7 16,7-18-41-16,11-8-2 15,4-1-32-15,2 5 19 16,-4 5 44-16,-1 5 1 15,-8 2 2-15,3 0 6 16,-5 2 3-16,4 0-5 16,-2 0 10-16,2-3-5 15,2 0 0-15,0 1 0 16,0-3 3-16,-1 0-3 0,-2 1 0 16,-2-3 0-16,-1 2 6 15,1 2-6-15,1-4 0 16,5 3 0-16,2 2 3 15,6 1-3-15,-1 3 0 16,3-1-6-16,2 6 6 16,-3 4-1-16,7 0-1 15,-3 5 4-15,-4 0-6 16,-3 10 4-16,-5 10 0 16,-4 3 0-16,-1 4 5 15,-7-3 4-15,-1 2 9 0,-3-3-5 16,1-5 10-1,-2-3-23-15,0-8 4 0,0-2 6 16,3-5-3-16,0 0-13 16,3 0 6-16,7-9 0 15,4-9-3-15,1 0-24 16,6 1 2-16,-2 4 15 16,-1 6 10-16,-1-3 0 15,2 1-4-15,-1-1 9 16,2 1-17-16,-2-3 12 15,-3-1-32-15,-2 1-13 16,-7 2-54-16,-6 1 8 16,-3 2 30-16,0 7 35 0,-10 0 21 15,-11 8-8 1,2 12 13-16,5 2 24 0,1 3-6 16,8 4 21-16,5-1 1 15,0-2-10-15,15-3 1 16,10-4-31-16,3-2 2 15,4-8 22-15,-3-3-23 16,-6-6 3-16,-3 0-4 16,-10 0 0-16,-5-15 19 15,-5-2-18-15,0-3 6 16,-8-3-14-16,-8 2-66 16,-5 1 1-16,5 6 21 0,4 6 51 15,6 3-1-15,4 5 1 16,2 0 0-16,0 7-8 15,0 3 8-15,0 3-4 16,11 0 2-16,1-1 4 16,1-2 7-16,6-3 4 15,-1-2-10-15,0-5 29 16,-2 0-24-16,2-9 23 16,-1-9 15-16,-2-6-20 15,0-4 11-15,0-5-34 16,-3-2 10-16,1-4 17 15,-4-2-28-15,-3-3-2 16,2-4 17-16,-6 0-16 16,-2-1 4-16,0 0-5 15,0 6 3-15,-4 5 41 16,-2 8-41-16,0 11 39 16,0 5-14-16,1 11 2 0,2 3 17 15,-2 0-47-15,0 9-16 16,1 21-6-16,1 9 23 15,3 7-1-15,0 1 4 16,7-1 6-16,11-9 5 16,2-3-15-16,2-9 0 15,6-9 19-15,2-7-16 16,1-6-3-16,-1-3 16 16,-3 0-14-16,0-16 29 15,-9-5-31-15,1-4 5 0,-8-5 22 16,-1-4-23-16,-4-2-4 15,-3 0 6-15,-3-3 4 16,0 5-2-16,0 0-8 16,0 7 0-16,0 9 1 15,0 10 0-15,0 4-1 16,0 4 15-16,0 0-6 16,0 0-18-16,0 7-10 15,0 17 8-15,0 13 2 16,3 8 9-16,0-1 0 15,2 4 0-15,6-7 8 16,0-3-2-16,5-4-6 16,1-9 2-16,3-6 2 15,1-7-4-15,-3-6 0 16,3-6 2-16,-5 0 11 0,1-7 6 16,-2-13-19-16,-2-7 0 15,-4-2 26-15,-4-1-26 16,-5 1 0-16,0 5-3 15,0 6 12-15,0 8-5 16,0 5-4-16,0 3 0 16,0 2-26-16,0 0 17 15,0 5-3-15,0 6 8 16,3 2 4-16,4 0-2 16,4-2 2-16,1-2 0 15,1-5 8-15,-1-3-8 16,4-1 0-16,1 0-2 0,2-3 12 15,6-8-20-15,-5-4 8 16,4 6 0-16,-8 1-10 16,-1 8 12-16,0 0-17 15,-2 0 14-15,4 5 6 16,-1 10-5-16,2-1 2 16,6 0 0-16,4-3-3 15,3-3 4-15,7-5-1 16,8-3 0-16,6-3-36 15,2-19-267-15</inkml:trace>
  <inkml:trace contextRef="#ctx0" brushRef="#br0" timeOffset="12734.2865">5311 11486 309 0,'0'0'12'0,"0"0"23"16,22 74-38-16,-9-36 6 16,-1 1 5-16,6 3 32 15,-3 1 11-15,4-2 7 16,-5-3-33-16,-5-3-5 0,-2-7 45 15,-6-3-63-15,-1-9 3 16,0-5 14-16,0-8-18 16,0-3 76-16,-11 0-23 15,-7-8-42-15,-6-17 24 16,-3-10-36-16,-1-9-7 16,-1-9 2-16,1-8-4 15,4-3-4-15,11 2-13 16,8 6 12-16,5 12-7 15,7 8-6-15,16 8 10 0,7 5 1 16,1 7 16 0,2 6-8-16,-3 6 8 15,-3 4 0-15,-5 0-10 16,-7 11 10-16,-4 11-8 16,-10 8 4-16,-1 5 8 0,0 7 25 15,-15 4-28-15,-3-2 8 16,-1-1 20-16,2-7-29 15,10-6 0-15,7-4-70 16,0-9-175-16,3-10-156 16</inkml:trace>
  <inkml:trace contextRef="#ctx0" brushRef="#br0" timeOffset="13873.2635">5631 11751 583 0,'0'0'0'0,"0"0"-13"0,0 0 13 16,0 0-7-16,0 0 7 16,0 0 0-16,66 10 7 15,-50-10 4-15,2-10-11 16,-2-1 6-16,-4-3 6 16,0-2 3-16,-6-6-15 15,-4-4 7-15,-2-1-17 16,0-2 10-16,0-1 0 15,0 7-5-15,0 3 13 16,0 7-15-16,4 4 7 16,6 2 0-16,4 4-17 0,1 3 17 15,1 0 0 1,-1 0-1-16,2 0 6 0,-4 9-20 16,0 2 15-16,-4 1 0 15,-1-2 10-15,2 2-5 16,-2-3-5-16,1-4 8 15,4-2-7-15,2-3 34 16,9 0-28-16,1-10-7 16,-1-5 28-16,-1-2-21 15,-9 4-7-15,-5 5 2 16,-6 2 5-16,-3 6 28 16,0 0 35-16,0 0-66 15,-12 18 11-15,-5 11-14 16,0 7-1-16,7 1 0 0,10-3 12 15,0-6-24-15,13-3 12 16,10-9 0-16,5-6 12 16,2-6-4-16,-4-4-8 15,-2 0 1-15,-4-5 14 16,-8-9 0-16,-5-5-15 16,-5-4 0-16,-2-2 1 15,0-1-1-15,-5 2-19 16,-4 2-14-16,2 8-36 15,4 6 55-15,3 8 1 16,0 0-84-16,0 0 41 16,0 15 25-16,0 2 31 15,0 3 0-15,7-2 7 16,2-2-7-16,3-2 0 0,0-6 0 16,3-4 15-16,0-4-10 15,0 0-5-15,6-5 8 16,-4-16-8-16,-1-10 37 15,-3-4-37-15,-5-5 0 16,-3-3 16-16,-5 0-14 16,0 3-2-16,0 5 17 15,0 7-15-15,0 9 62 16,0 8-38-16,0 8-7 16,0 3 24-16,0 0-43 15,0 24-28-15,0 13 28 0,5 12 19 16,1 6 54-1,1 1-70-15,2-6 4 0,-1-13 37 16,-1-8-37-16,2-8-6 16,-5-9-1-16,-2-7 16 15,-2-2-13-15,0-3-3 16,0 0 0-16,0-3 47 16,0-17-41-16,-15-11 3 15,-2-13-9-15,0-11 3 16,3-3-19-16,7 3-27 15,7 8-6-15,0 14 46 16,6 7-25-16,6 10 5 16,4 6 22-16,-2 5-3 0,-4 4-8 15,2 1 12 1,0 0 0-16,1 5-25 0,-1 12 25 16,-1 4 0-16,-1 3-3 15,-5 3 11-15,-5 2 16 16,0 1-24-16,0-2 5 15,0-1 5-15,-5-4-4 16,5-6-9-16,0-3 3 16,9-14-173-16,12-1-145 15</inkml:trace>
  <inkml:trace contextRef="#ctx0" brushRef="#br0" timeOffset="14115.6225">6787 11615 67 0,'0'0'81'16,"0"0"-78"-16,0 0 16 15,0 0 29-15,0 0 21 16,0 0-69-16,0 14-17 16,-3-13-86-16</inkml:trace>
  <inkml:trace contextRef="#ctx0" brushRef="#br0" timeOffset="14924.6925">6153 11137 198 0,'0'0'69'0,"0"0"-19"16,0 0-12-16,0 0 56 16,0 0-7-16,0 0-27 15,-18-67-3-15,18 67-37 16,0 0-20-16,0 0-13 16,6 8-3-16,6 14-3 15,0 5 25-15,4 9-6 16,1 7 50-16,-2 1-21 15,4 3 37-15,2 0-38 16,3-1-23-16,1-1 33 16,-2-2-28-16,3-4-10 15,-6-5 0-15,-2-9 12 16,-6-5-13-16,-4-6 1 16,-2-2-81-16,-1-1-62 0,-2-2-139 15</inkml:trace>
  <inkml:trace contextRef="#ctx0" brushRef="#br0" timeOffset="15417.7304">6425 11519 250 0,'0'0'44'0,"0"0"-44"16,0 0 0-16,0 0 23 16,-45-84 26-16,39 71-9 15,6 1 14-15,0 0-53 16,0 2 36-16,0-2-29 15,0 0 10-15,11 2 10 16,-1-2-20-16,10 0-8 16,3 1 0-16,1 0 9 0,1 3-15 15,-1 4 6-15,3 2 0 16,-5 2 7-16,-1 0-7 16,-2 14 0-16,-3 6-7 15,-6 4 14-15,-6 5-1 16,-4 7-1-16,0 3 0 15,-4 2 50-15,-9 1-41 16,-4-5 17-16,-3-3-1 16,0-7-29-16,6-7 32 15,1-8-33-15,3-2 0 16,5-7-9-16,2-3 6 16,3-1-107-16,0-20-102 15</inkml:trace>
  <inkml:trace contextRef="#ctx0" brushRef="#br0" timeOffset="16197.7518">6720 11534 372 0,'0'0'7'15,"0"0"23"-15,0 0-17 16,0 0 33-16,36-76 28 15,-19 46-69-15,0-1 6 16,0-2 0-16,-1-1-4 16,-3-4 30-16,-4-2-37 0,-4-2 4 15,-5 0 9-15,0 0-13 16,0 3 0 0,0 6-1-16,-3 11 10 0,0 8-10 15,1 11 1-15,2 3 0 16,0 0-16-16,-1 10-11 15,-1 18 22-15,-1 15 5 16,3 5 1-16,0 2 69 16,0-4-40-16,5-6-8 15,11-6 29-15,4-10-47 16,6-7 14-16,-2-5-5 16,3-8-1-16,-4-4-1 15,-3 0-8-15,-1-4-3 0,-3-12 30 16,-3-5-30-16,-6-4 3 15,-2-1-6-15,-5 0 18 16,0 5-11-16,0 7-4 16,0 6 0-16,0 4 2 15,0 4-2-15,0 0-6 16,0 0 3-16,0 0-19 16,0 5 16-16,0 7 6 15,3 5 0-15,0 3-2 16,0 0 2-16,6 1 0 15,-3-3-6-15,3-2 21 16,-2-7-17-16,2-1 2 0,-3-4 0 16,2-2-5-16,-1-2 13 15,2 0-4-15,0-8-3 16,0-14 12-16,6-2-8 16,-3-3-5-16,0 0 0 15,-2 6 10-15,2 2-10 16,-4 7 0-16,-2 6-1 15,-1 4 4-15,0 2-27 16,4 0 24-16,2 0 0 16,3 6-15-16,2 8 23 15,1 2-8-15,2-2 0 16,-2-1 0-16,5 0 6 16,-1-2-6-16,-3-3-4 15,3-4-10-15,1-4-100 16,-4 0-71-16,0-20-138 0</inkml:trace>
  <inkml:trace contextRef="#ctx0" brushRef="#br0" timeOffset="16488.4118">7598 10768 91 0,'0'0'248'0,"0"0"-231"16,0 0-11-16,0 0 41 0,0 0 40 15,97 62-49 1,-62-39 43-16,1 9-72 0,-5 2-4 16,-1 8 36-16,-8 6-4 15,-4 8-22-15,-11 8-15 16,-7 9 11-16,-3 10 0 15,-34 12-11-15,-24 15-78 16,-32 9-72-16,-23-1-153 16</inkml:trace>
  <inkml:trace contextRef="#ctx0" brushRef="#br0" timeOffset="17280.9849">1896 12121 75 0,'0'0'135'0,"0"0"-103"16,0 0 24-16,0 0-21 15,0 0 56-15,0 0-28 0,0-53-32 16,0 53-24 0,0 0-7-16,-9 22-9 0,-9 14 8 15,-7 10 1-15,0 9 0 16,-1 6 30-16,-1 1-15 15,5-1-13-15,4 0-2 16,8-4 23-16,10 0-15 16,0-1-8-16,16 0 0 15,18-1-8-15,19-3 8 16,15-10-87-16,7-14-217 16</inkml:trace>
  <inkml:trace contextRef="#ctx0" brushRef="#br0" timeOffset="18833.4049">5791 12305 231 0,'0'0'108'0,"0"0"-58"15,0 0-31-15,0 0 88 16,0 0-59-16,0 0 45 16,0 0-8-16,-26-29-39 15,26 29-22-15,0 0-24 16,0 0 0-16,0 0-28 16,0 12 14-16,12 13 14 15,3 12-6-15,6 6 23 16,4 8-17-16,2 3 0 15,6-1 0-15,4 0 14 0,4-3-4 16,5-2-10-16,2-7 18 16,4-7-12-16,4-10 5 15,4-7-11-15,1-8 0 16,-5-8 17-16,-6-1-10 16,-9-3-7-16,-9-11 0 15,-10 0-7-15,-14 0-27 16,-5 2-88-16,-3 1-47 15,-19 6 2-15</inkml:trace>
  <inkml:trace contextRef="#ctx0" brushRef="#br0" timeOffset="19185.6776">6374 12562 511 0,'0'0'0'0,"0"0"0"16,0 0 0-16,102 34 7 15,-55-20 30-15,8 6-4 16,2 4-26-16,-2 5 37 0,-9 3-34 15,-7 4-10 1,-18 0 25-16,-11 2-20 0,-10 3 27 16,-11 3-9-16,-21 0-23 15,-8 4 39-15,-5-2-39 16,-1 1 0-16,1-4 0 16,4-2 0-16,11-10-40 15,9-7-101-15,9-14-159 16</inkml:trace>
  <inkml:trace contextRef="#ctx0" brushRef="#br0" timeOffset="19837.5049">6977 12071 635 0,'0'0'0'0,"0"0"0"16,0 0-21-16,0 0 34 15,-5 84-13-15,5-42 58 16,5 5-24-16,6 2 20 16,-1-3-32-16,3-5-22 15,0 0 47-15,-2-7-38 16,-1-7-9-16,-3-8 10 15,-2-8-7-15,-4-5 3 16,1-6-6-16,-2 0 0 16,0 0 35-16,0-20-30 15,0-14-5-15,1-11 0 0,1-5 2 16,1 0-9 0,2 3-19-16,2 8 0 0,2 4 7 15,1 13 10-15,5 6 6 16,3 7-6-16,0 5 8 15,7 3-6-15,-1 1 2 16,-1 1 5-16,-1 15-13 16,-3 8 13-16,-8 2 0 15,-10 7-6-15,-1 1 13 16,-9 2-2-16,-16-2-5 16,0-4 0-16,4-5 19 15,6-7-19-15,6-7 0 16,7-4 0-16,2-7-110 0,0 0-111 15,8-13-75-15</inkml:trace>
  <inkml:trace contextRef="#ctx0" brushRef="#br0" timeOffset="21198.1236">7380 12332 447 0,'0'0'60'0,"0"0"-60"15,0 0-9-15,0 0 9 16,0 0 115-16,0 0-71 16,51-41-22-16,-23 14-6 0,4-2-5 15,-2-2-2 1,-3 2-9-16,-5 4 0 0,-7 7 3 16,-6 8-3-16,-8 8 0 15,-1 2 0-15,0 0-14 16,0 0 12-16,0 10-14 15,-1 8 16-15,-5 2-5 16,5 1 5-16,1-3 0 16,0 1-6-16,0-5 23 15,10-3-21-15,2-1 4 16,4-5 0-16,1-2 12 16,1-3-8-16,2 0-4 15,0 0 33-15,4-9-32 0,-2-8 34 16,-2-2-27-1,-1-1-8-15,-4-2 23 0,3 0-18 16,-6 3-5-16,-1-2 0 16,-3-1 7-16,-6 2 1 15,4-2-8-15,-6 3 0 16,0 4 11-16,0 4-8 16,0 7-3-16,0 2 39 15,0 2-32-15,0 0-7 16,0 0-16-16,0 17 16 15,0 5-8-15,0 5 8 16,0-1 0-16,0-2-5 16,0-2 18-16,8-5-21 15,1-5 8-15,3-4 0 0,-3-1 5 16,2-7-2 0,-2 2-3-16,-3-2 5 0,7 0-1 15,1 0 25-15,2-13-29 16,3-1 0-16,5-5 10 15,0-2-10-15,-3 1 0 16,0 3-1-16,-6 7 10 16,-8 1-18-16,-2 7 5 15,-4 2 4-15,-1 0-1 16,0 0 1-16,0 0-9 16,0 8 4-16,2 3 10 15,3 2-3-15,1 1-2 16,2-4 0-16,1 0-11 0,2-3 18 15,2-3-7 1,0-2 0-16,1-2 7 0,-2 0-1 16,1 0-6-1,-3 0 0-15,2-8 8 0,-1-4-8 16,-1-2 0-16,0-3-5 16,1-4 19-16,-2-4-14 15,0-2 0-15,-3-2 0 16,-5-2-2-16,-1 0 2 15,0 3-3-15,0 4-4 16,-1 6 9-16,-4 4-9 16,1 9 7-16,4 0 0 0,-1 5-9 15,1 0 9 1,0 0-5-16,0 0-3 0,0 7-5 16,0 12 4-16,0 0 9 15,0 2 0-15,5-2-3 16,1-1 3-16,1 0 0 15,2-3-8-15,5-2 19 16,-2-2-13-16,3 0 2 16,-1-5 0-16,0-2-4 15,-2-1 4-15,-2-2 0 16,4-1 8-16,-5 0 2 16,-2 0 3-16,4-2-5 15,0-12-4-15,-1-6 21 16,3-6-18-16,-4-1-7 15,-1-5 0-15,1-2 9 0,-2-1-8 16,-4-3-1-16,-3-2 0 16,0-1 1-16,0-2-1 15,0 4 0-15,0 1-3 16,0 12 12-16,0 8-10 16,0 9 1-16,0 8 0 15,0 1-12-15,0 0 12 16,0 0-1-16,0 0-7 15,0 0 2-15,0 12-4 16,0 8 7-16,3 5 3 16,0 3 6-16,2-1-6 15,-1 1 0-15,1-3-8 0,-3-3 18 16,1-1-22-16,-1-1-4 16,-2 1-55-16,0-4-34 15,0 2-51-15,-9-1-49 16,-9 1-151-16</inkml:trace>
  <inkml:trace contextRef="#ctx0" brushRef="#br0" timeOffset="21977.5818">8562 11919 113 0,'0'0'69'0,"0"0"-33"16,0 0 64-16,2-78-47 0,2 55-20 15,-1-1 11-15,0 1-42 16,1-1 0-16,1 7 16 16,-1 2-14-16,-2 5-4 15,3 6 0-15,-5 1 1 16,0 3 11-16,0 0-12 15,0 0 0-15,0 0 8 16,0 0-8-16,0 4-4 16,0 15 4-16,-7 3 11 15,0 6 31-15,1-2-41 16,3 3 3-16,1 0 44 16,2-1-41-16,0-3 3 15,0-3 11-15,5-5-21 16,1-5 16-16,-2-5-16 15,-1-3 0-15,-1-4 18 0,-2 0-13 16,5 0 27-16,-3-6 56 16,3-15-76-16,-2-4 11 15,0-6-23-15,0-3 0 16,-2-5 6-16,1-4-6 16,1-7 0-16,-2-7 0 15,1 3 7-15,-2 6-5 16,0 15-2-16,0 11 0 15,0 12 49-15,0 6-35 16,0 4 1-16,-3 0-15 16,1 0 16-16,1 0-32 15,1 16 14-15,0 9 2 16,0 10-4-16,0 1 8 16,0-2-4-16,0-5 0 0,7-1 5 15,2-6-4-15,2 0-1 16,-1-2-13-16,8 3 6 15,4-1-141-15,6-2-128 16,5-11-206-16</inkml:trace>
  <inkml:trace contextRef="#ctx0" brushRef="#br0" timeOffset="22945.0208">9463 11519 401 0,'0'0'2'15,"0"0"-2"-15,-97 21 6 0,56-1 7 16,2-4 83-16,13-3 0 16,7-4-32-16,11 1-3 15,5 0-61-15,3 4-10 16,0 2 6-16,6 3 1 15,11-1-17-15,5-4 20 16,2-5 0-16,-1-5 21 16,-1-4-12-16,-5 0-9 15,0 0 13-15,-2-14-9 16,-3-5 28-16,0-5-32 16,0-2 0-16,-5-5 15 15,-2-5-15-15,-1 0 0 16,-3 0 1-16,-1 2 11 15,0 11-7-15,0 7-5 16,0 9 0-16,0 5-11 0,0 2 11 16,0 0-7-16,0 9-2 15,6 16 0-15,3 5 8 16,6 5 1-16,2-2 0 16,7 0 3-16,2-5-2 15,7-6-2-15,5-5-97 16,-1-7-169-16</inkml:trace>
  <inkml:trace contextRef="#ctx0" brushRef="#br0" timeOffset="24474.4335">10174 11085 305 0,'0'0'54'0,"0"0"-18"15,0 0 5-15,0 0-11 16,0 0 5-16,-107-14 65 16,76 19-76-16,2 9 31 15,3 3-45-15,5 5 3 16,9 0 1-16,6 0-14 16,6-1-6-16,0-1-19 15,15-2 33-15,10-2-8 16,6-4 1-16,8 0 8 0,-3-2-5 15,-2-3-4-15,-6 1 0 16,-12-1 4-16,-6 2-4 16,-7-1-4-16,-3 6-1 15,0 3 10-15,-13 7 26 16,-14 5-9-16,1-1-14 16,-1-5 39-16,5-1-47 15,10-10 3-15,10-2-3 16,2-9-34-16,22-1-42 15,19-1-45-15,9-16-80 16,0-6-186-16</inkml:trace>
  <inkml:trace contextRef="#ctx0" brushRef="#br0" timeOffset="25683.6893">10437 11355 242 0,'0'0'22'16,"0"0"15"-16,0 0 12 15,0 0-1-15,0 0 43 16,-61 73-81-16,61-59-9 16,0-2 4-16,8-3 3 15,8-7 5-15,4-2-13 16,1 0 0-16,3-2 10 16,-3-10 2-16,-6 0-12 15,-5-2 6-15,-7-3-4 0,-3 3 3 16,0 1-5-1,-14 4-32-15,-3 4 21 0,-2 5-55 16,2 0 47-16,4 0 13 16,4 9 5-16,4 4-8 15,2-1 9-15,3 2 0 16,0 1-3-16,0-3 3 16,6-3 0-16,11-4 0 15,4-5 6-15,4 0 8 16,1-5-11-16,3-13-3 15,-2-4 37-15,1-1-37 16,-4-4 0-16,2-4 17 16,-4-3-8-16,0-2-4 15,-2 2-5-15,-4-3 0 16,-4-1-3-16,-2 1 8 0,-5-1-5 16,-5 6 4-16,3 5 3 15,-3 7 10-15,0 7 6 16,0 8-6-16,0 5-3 15,0 0-14-15,0 0-9 16,0 15 8-16,0 12 2 16,-3 5-2-16,0 3 1 15,-1-1 0-15,4-2 7 16,0-1 0-16,0-5-7 16,4-4 8-16,8-3 2 15,2-5 1-15,2-3-11 16,5-3 0-16,0-6 29 15,4-2-23-15,3 0 1 0,1-8 6 16,-4-6-12-16,-4 1 22 16,-6 1-23-16,-9 5 0 15,0 3 33-15,-6 4 16 16,0 0 2-16,0 0-51 16,0 0 2-16,-6 1-16 15,-2 15 14-15,1 3 0 16,2-1-12-16,5 0 12 15,0-1-1-15,0 0 1 16,6-2 0-16,6-6 2 16,3-1-2-16,-1-7 0 0,2-1 2 15,-1 0 4 1,0 0 2-16,-3-9-6 0,0-6 3 16,-2 1 12-16,-1-2-17 15,-3-1 0-15,-1 0 10 16,-1 3-9-16,-4 3-1 15,3 2 0-15,-2 6 10 16,-1 0-14-16,0 3 4 16,0 0-11-16,2 0-9 15,-2 0 18-15,1 3 1 16,1 6-4-16,1 2 10 16,1 1-2-16,3-2-3 15,0 1 0-15,2-3-7 0,1-1 7 16,1 0 0-1,2-6 0-15,1-1 8 0,-1 0-4 16,2 0-4-16,-2 0 0 16,-4-9 1-16,-1-1 3 15,-2-4-4-15,1 0 0 16,-2-3-3-16,-2 2-6 16,0-2-10-16,1 3 8 15,1-3-6-15,0 1 17 16,1 0 0-16,-3 2-2 15,0 0 7-15,0 3-2 16,-1 2-3-16,-2 4 0 16,0 2 8-16,0 2-8 15,0 1 0-15,0 0-6 0,0 0-15 16,0 0-30 0,0 9-62-16,0 5-35 0,0 2-40 15,0-2-67-15</inkml:trace>
  <inkml:trace contextRef="#ctx0" brushRef="#br0" timeOffset="26153.4461">11333 11243 184 0,'0'0'7'0,"0"0"16"16,24-75-20-16,-16 44 32 16,-2-1 57-16,0-2-73 15,-2 0 5-15,0-2 10 16,-4 0-27-16,0 1 26 15,0 2-33-15,0 3 0 16,0 9 25-16,0 5-16 16,0 8-5-16,0 5 29 0,0 3-29 15,0 0-4-15,0 0-14 16,0 17 14-16,0 11 4 16,0 9 1-16,0 2 30 15,3-2 19-15,6-5-43 16,5-4 51-16,-1-8-34 15,1-3-28-15,-1-7 35 16,-4-4-24-16,-4-3-7 16,1 0 4-16,-5-3 0 15,1 0-16-15,-2 0-32 16,0-3-125-16,-3-14-174 16</inkml:trace>
  <inkml:trace contextRef="#ctx0" brushRef="#br0" timeOffset="26266.3651">11403 11018 49 0,'0'0'0'16</inkml:trace>
  <inkml:trace contextRef="#ctx0" brushRef="#br0" timeOffset="26633.7949">11669 11074 139 0,'0'0'90'16,"0"0"-89"-16,0 0 0 16,0 0 32-16,0 0-23 15,22-79 20-15,-20 68-30 16,-1 4-2-16,-1 5 2 15,0 2 12-15,0 0 6 16,-7 0-18-16,-4 4 6 16,1 11 9-16,-1 2-15 15,4 4 22-15,0 1 36 16,5 0-30-16,2 2 10 16,0-6-17-16,0-1-20 15,7-5 34-15,8-2-35 16,0-4 2-16,3-4 22 0,-1-2-23 15,-3 0 1-15,-1 0 5 16,-5 0-5-16,0 0-4 16,-5-3-5-1,-3 0-124-15,0-2-115 0</inkml:trace>
  <inkml:trace contextRef="#ctx0" brushRef="#br0" timeOffset="26757.5426">11669 11074 170 0</inkml:trace>
  <inkml:trace contextRef="#ctx0" brushRef="#br0" timeOffset="27405.2247">11669 11074 170 0,'66'47'27'0,"-53"-65"13"0,2-1 16 0,0 0 32 0,1 1-46 15,0-1-23-15,0-1 44 16,-3-2-43-16,0 4 11 15,-4 0 3-15,-1 4-21 16,-1 4 14-16,-2 6-27 16,-4 2 0-16,-1 2-8 15,0 0 8-15,0 0-25 16,0 0 22-16,0 6 3 16,0 6-4-16,0 3 4 15,0 4 0-15,-3 4 25 0,-1 0-24 16,2 3 22-1,2-2 11-15,0-2-11 0,0 0 29 16,4-3-50-16,6-6 4 16,4-3 17-16,-2-4-17 15,1-4-6-15,0-2 8 16,0 0-6-16,1-5 31 16,-3-10-33-16,-1-6 0 15,0-2 11-15,-9-1-4 16,-1 0-7-16,0 1 0 15,0-1-36-15,-11 5 9 16,0 3-39-16,2 5 23 16,2 7 34-16,2 1-11 15,2 3 11-15,0 0-5 16,-1 0 1-16,1 0 7 16,-3 3 6-16,0 2 0 0,3 2-4 15,0 3 4-15,3-3 0 16,0 3-3-16,0-1 9 15,0 2-14-15,2-5 8 16,8 1 0-16,-1-3 3 16,1-4-1-16,2 0-2 15,0 0 7-15,1 0-5 16,-2-8 21-16,1-4-23 16,-2 1 5-16,-2 5 21 15,-4-1-17-15,1 6-6 16,-1 1 8-16,3 0-7 0,6 0-8 15,2 5 0 1,6 7 4-16,4 2 29 0,3 0-25 16,5 0 4-16,4-3 6 15,6-1-11-15,4-6-3 16,5-2-22-16,-3-2-189 16</inkml:trace>
  <inkml:trace contextRef="#ctx0" brushRef="#br0" timeOffset="28832.4331">12576 11119 623 0,'0'0'0'16,"0"0"1"-16,0 0-8 0,0 0 14 15,0 0 12-15,0 0 10 16,51-34 45-16,-5 0 15 15,6-9-88-15,-1-5 3 16,-4-4-1-16,-6-5 18 16,-7 0-19-16,-7 4-2 15,-8 2 0-15,-10 6 0 16,-9 7 6-16,0 9-7 16,0 9 1-16,-4 11 0 15,-1 6-11-15,2 3 11 16,2 0-3-16,-2 3-24 15,0 18 26-15,-3 10 1 16,3 7-1-16,3 0 6 0,0-2-13 16,0-6 8-16,1-9 0 15,13-6 1-15,-1-5-1 16,5-6 0-16,2-4 2 16,5 0 7-16,0 0 11 15,-3-8-20-15,-4-1 3 16,-7 6-3-16,-7 1 0 15,-4 2-10-15,0 0-2 16,0 15 11-16,-4 11-6 16,-8 6 7-16,5-1 0 0,2-1 10 15,5-5-10 1,0-5 0-16,11-5-2 0,9-5 4 16,7-6 4-16,1-4-6 15,0 0 0-15,0-7 11 16,-9-10-6-16,-6 0-5 15,-7-2 3-15,-6 1-3 16,0-3-14-16,-4-1-53 16,-14 3-44-16,0-1 68 15,0 3-42-15,6 8 42 16,4 2 33-16,5 7-6 16,3 0 15-16,0 0-22 15,0 10 23-15,0 6-10 16,3-1 10-16,7 1 0 15,0-3 3-15,2-1 0 0,2-3 15 16,-1-6-14-16,5-3 0 16,-1 0 31-16,3 0-30 15,3-17 16-15,-1-7 4 16,-2-2-8-16,0-7 20 16,-2 0-28-16,0-1 11 15,-3 3 22-15,-5 6-20 16,-2 8 20-16,-3 8-8 15,-4 4-31-15,-1 5-3 16,2 0-2-16,-1 0-17 0,2 11 4 16,0 4 15-1,4 2 0-15,-1 0 0 16,0-2 12-16,3-1-9 16,-1-2-3-16,-1-4 0 0,2 1 7 15,0-2-2-15,-2-1-5 16,2-2 0-16,2-1 2 15,-2 2 11-15,0 0-13 16,-3-1 0-16,1-2-6 16,-5 0 12-16,0-2-6 15,2 0 0-15,-1 0 8 16,7-4 11-16,5-13-19 16,2-6 0-16,5-2 5 15,2 1-4-15,1 3-2 16,-1 1-108-16,0 3-107 0,3 4-149 15</inkml:trace>
  <inkml:trace contextRef="#ctx0" brushRef="#br0" timeOffset="29865.8402">14073 10668 415 0,'0'0'6'16,"0"0"-6"-16,0 0 33 0,0 0 37 15,0 0 26 1,0 0-96-16,-22-8 0 0,19 15-12 16,0 8 27-16,0 4-4 15,2 1 15-15,1-3-24 16,0 1 29-16,0-5-31 15,4-2 6-15,6-2 9 16,5-5-15-16,3-3 0 16,-4-1 22-16,-1 0-20 15,-2-6 28-15,-6-8-30 16,-5-2 0-16,0-1 11 16,0 0-11-16,-10 3-17 15,-6 2-4-15,4 3 11 16,1 4 0-16,7 3 10 15,1 2-7-15,3 0-4 0,-2 0-3 16,2 2 14-16,0 8-8 16,0 3 16-16,0 3-22 15,11-2 14-15,5-4 0 16,2 1-4-16,-1-5 12 16,-1-6-8-16,-1 0 0 15,-2 0 6-15,-1-3 4 16,0-12-9-16,1-7 2 15,1-1 24-15,1-4-27 16,0-2 0-16,3 3 0 16,-2 6 3-16,3 3-5 15,-1 7 2-15,-3 3 0 0,-3 5-17 16,0 2 17 0,-3 0-18-16,-2 5 14 0,1 9 4 15,-2 5-6-15,1-1 6 16,2 1 0-16,6-5 3 15,0-4 0-15,6-4-3 16,-1-5 6-16,5-1-4 16,-1 0 18-16,0-9-20 15,1-4 0-15,-3-3 10 16,-2 0-10-16,-5 1 0 16,-6 2-8-16,-5 5 13 15,-4 2-10-15,0 6-4 16,-1 0-1-16,-15 0 3 15,-3 12 1-15,4 5 6 16,2 5-6-16,7 2 18 0,4 2-3 16,2 3-9-16,0-2 0 15,9-1-7-15,6-7 16 16,-1-6-9-16,-1-4 0 16,-4-4 0-16,0-5 9 15,0 0-9-15,1-2 3 16,2-16 23-16,5-7-15 15,-2-4-11-15,-2-3 0 16,1-4 9-16,-5 2-17 16,-2-5 8-16,-4 0 0 15,-3 1 12-15,0 2-12 16,0 9 0-16,0 10 43 0,0 9-17 16,0 5 51-16,0 3-77 15,0 0-8-15,0 11-14 16,-3 12 19-16,1 11 3 15,1 5 0-15,1 5-3 16,0 1-7-16,0-3-186 16,16-6-139-16</inkml:trace>
  <inkml:trace contextRef="#ctx0" brushRef="#br0" timeOffset="31006.1247">15613 10367 116 0,'0'0'58'0,"0"0"-16"15,0 0 102-15,0 0-51 16,0 0 1-16,0 0-3 16,13-42-91-16,-10 42 0 15,4 8-11-15,2 16 4 0,4 10-6 16,1 10 13-1,-2 4 0-15,1 3 48 0,-2-3-47 16,-2-4 10-16,-3-10-4 16,0-4-4-16,-5-10 13 15,-1-9-16-15,0-5 0 16,0-6 24-16,0 0-19 16,0 0 57-16,0-6-4 15,0-12-54-15,0-11-8 16,0-5-4-16,12-2-24 15,8-3 31-15,5 6-43 16,2 6 13-16,3 8 20 16,0 7 11-16,-3 5-9 15,-4 4 9-15,0 3 0 16,-8 3-17-16,-5 14 6 0,-6 7 2 16,-4 7 6-16,0-2 3 15,-23 4 6-15,-6-2 18 16,-3-3-2-16,0-1 18 15,4-6-31-15,8-3-8 16,12-7-1-16,5-2-47 16,3-8-79-16,0-1-109 15,16-4-125-15</inkml:trace>
  <inkml:trace contextRef="#ctx0" brushRef="#br0" timeOffset="31854.005">16003 10681 254 0,'0'0'265'0,"0"0"-239"16,0 0-26-16,0 0 0 15,88-57 18-15,-56 34-13 16,-1 0-5-16,3-4 1 16,-5 2 13-16,-4 2-5 15,-8-2-9-15,-5 6 0 16,-7 4 5-16,-3 4 6 15,-2 8-10-15,0 3 0 16,-4 0 14-16,-7 5-22 16,0 12 7-16,1 3 0 0,3 0-16 15,1-1 17 1,4-1-1-16,2-1 0 0,0-2 7 16,0-6-7-1,6-1 0-15,5-6 0 0,5-2 18 16,5 0-18-16,4 0 0 15,2-8 7-15,2-6 4 16,-1-1 1-16,0-2-12 16,-2 2 0-16,-6-3-3 15,-3 3 11-15,-7 4-8 16,-4 1 3-16,-3 5 2 16,-3 5-10-16,0 0 3 0,0 0-5 15,-7 9-5 1,-10 6 12-16,2 2 0 0,1 2 0 15,4 0 8-15,4-1-13 16,5-2 5-16,1 1 0 16,0-3-4-16,0-3 8 15,7-4-4-15,4-4 0 16,4-3 8-16,0 0 3 16,0 0-11-16,-2-8 0 15,0-7 27-15,-1-1-25 16,-1-4-2-16,-1-2 3 15,-2 0 5-15,-3 1-5 16,0 1-3-16,1 4 0 16,-3 6 4-16,0 7 6 15,-3 3-10-15,0 0 0 0,0 0-13 16,0 0 8 0,0 20-13-16,0 8 18 0,0 6 16 15,0 5-11-15,0-2-2 16,0-1 14-16,-1 0-14 15,-4-3 30-15,-2 0-33 16,-4-4 0-16,-3-2 13 16,-2-6-4-16,0-4-9 15,4-5 0-15,6-7 14 16,3-3-5-16,3-2-9 16,0 0 1-16,0-7 9 15,0-12-10-15,8-3-1 16,4 2-9-16,4-1-12 0,1 4-17 15,6 0-81 1,4 5-47-16,1-5-150 0</inkml:trace>
  <inkml:trace contextRef="#ctx0" brushRef="#br0" timeOffset="33002.3091">17206 10301 232 0,'0'0'51'0,"0"0"-1"15,0 0 26-15,0 0-10 0,0 0 26 16,0 0 53-16,12-53-131 15,-12 53-14 1,4 12-30-16,1 13 30 0,1 14 18 16,-3 6-8-16,0 1 5 15,-2 0 34-15,3-3-48 16,-2-5 18-16,2-5-11 16,-1-7 0-16,-1-6 4 15,-2-6-12-15,0-9 0 16,0-2 15-16,0-1-7 15,0-2 6-15,0 0 35 16,0-19-20-16,-3-8-16 16,-3-13-13-16,2-5 0 0,1-9-22 15,3-1 13 1,0 2-22-16,0 8 26 0,0 9-10 16,0 9 6-16,3 7 9 15,5 6-1-15,-2 5-18 16,0 3 19-16,2 1-5 15,0 5-4-15,0-2 18 16,0 2-18-16,1 0 9 16,-2 5-14-16,-1 9-2 15,-4 10 13-15,1 1 3 16,-3 4 0-16,0-3 2 16,0 3 0-16,-3 0-2 15,-5-5 0-15,-4-2 20 16,2-5-17-16,2-2-3 0,-5-2 6 15,2 0 5-15,1 0-15 16,-3-2 4-16,2-3-105 16,3-3-95-16,1-5-200 15</inkml:trace>
  <inkml:trace contextRef="#ctx0" brushRef="#br0" timeOffset="34030.0719">17392 10694 261 0,'0'0'52'15,"0"0"-45"-15,0 0-4 16,0 0 10-16,86 2-7 15,-56-2 35-15,0 0-33 16,3-4-2-16,-1-3 21 16,-3-2-23-16,-3 1-4 15,-7-3 5-15,-7 1 7 16,-6-5 6-16,-6 0-7 16,0-3 2-16,0-1 21 15,-3-3-33-15,-5-4 6 0,4 1-7 16,2-4 9-1,2 6-6-15,0 3-3 0,13 5 0 16,3 8-17 0,0 2 19-16,5 2-2 0,0 1 0 15,0 2 1-15,-3 0-4 16,-3 3 3-16,-2 8-4 16,-7 0-10-16,-1 1 24 15,-4 4-10-15,-1 1 29 16,0 2-12-16,2-1 35 15,3-3-43-15,3-1 5 16,6-5 9-16,6-4-16 16,10-5-7-16,4 0 21 0,5-10-10 15,0-9 15 1,-3-5-26-16,-6 0 0 0,-5 0 6 16,-7 2-6-16,-6 5 0 15,-9 1-2-15,-3 5-11 16,0 3 1-16,0 6 12 15,0 0-3-15,0 2-31 16,0 0 36-16,0 3-2 16,-2 11 0-16,2 3 2 15,0 2-11-15,0-2 5 16,2 0 4-16,8-2 4 16,2-1-4-16,-1-4 0 15,1-3 0-15,-5-3 12 16,2-3-5-16,-2-1-7 15,4 0 0-15,2-2 31 0,1-13-21 16,3-4-5-16,0-2-5 16,2-6 14-16,-2-4-10 15,-2-2-4-15,-3-3 4 16,-2-1-14-16,-1 2 24 16,-4-2-25-16,-4 4 11 15,1 3 0-15,-1 4 10 16,-1 5-10-16,0 7 0 15,0 6-8-15,0 7 8 16,0 1 0-16,0 0-4 16,0 0-19-16,0 0 21 15,0 0-11-15,2 10 13 16,-2 3-15-16,3-2 15 0,-3-1 0 16,0-1-3-16,0-1 13 15,0-1-19-15,0 1 9 16,0-1 0-16,0 2 2 15,0 1-2-15,0 0 0 16,-3-2-3-16,3 2 18 16,0 0-22-16,0 0 7 15,0 3 0-15,0 1-15 16,0-2-94-16,-5-6-214 16</inkml:trace>
  <inkml:trace contextRef="#ctx0" brushRef="#br0" timeOffset="34497.6139">18048 10507 91 0,'0'0'147'0,"0"0"-134"0,0 0 11 16,0 0 63-16,0 0-1 16,0 0 8-16,11-33-56 15,-4 16-8-15,-2-1 45 16,5-6-56-16,-1-5-11 15,5 0 32-15,-4-4-39 16,5 1 29-16,-3 1-30 16,0 7 0-16,0 3 4 15,-6 7-4-15,-3 5 0 16,-3 6-7-16,0 1-1 16,0 0 8-16,0 2-54 0,0 0 22 15,0 0 28 1,0 0-50-16,0 0-2 0,-3 0 3 15,-2 7 10-15,1 1-1 16,-2 1-12-16,-1 0-79 16,-4-1-56-16</inkml:trace>
  <inkml:trace contextRef="#ctx0" brushRef="#br0" timeOffset="35402.143">18056 10244 161 0,'0'0'27'0,"0"0"-27"16,0 0 0-16,15-88 6 15,-15 67 13-15,3 1 48 16,-2 6-9-16,1 3-32 16,-1 7 49-16,-1 4-53 15,2 0-5-15,-1 0-17 16,4 0-2-16,-1 15 0 15,0 10-18-15,-1 5 20 16,-3 4 46-16,2 3-38 16,-2 6 23-16,1 5 10 0,0-2-26 15,2 1 34 1,0-3-38-16,1-6-2 0,1-3 22 16,-1-7-23-16,0-5-8 15,-2-8 3-15,-2-3 2 16,1-7 10-16,-1-4-15 15,0-1 0-15,0 0 21 16,2 0-19-16,-2 0 16 16,1 0 34-16,-1-15-27 15,3-4-13-15,0-10-12 16,-1-1 0-16,1-2 1 16,0-3-1-16,0-2-17 15,3 2 14-15,3 3-6 16,0 9-3-16,1 6 12 15,5 6-3-15,2 4-17 0,6 2 20 16,3 2 0-16,2 3-9 16,0 0 23-16,-1 0-24 15,-3 10 10-15,-4 5-7 16,-4 0-17-16,-7 5 24 16,-3 1-5-16,-6 2 1 15,0-1 8-15,0 0-12 16,-11-3 8-16,-11 1 0 15,-6 0 16-15,-9 1-9 16,2-3 1-16,0-4-6 16,5-1 8-16,9-6-20 15,8-4 5-15,6-3-93 16,7 0-40-16,0-4-166 16</inkml:trace>
  <inkml:trace contextRef="#ctx0" brushRef="#br0" timeOffset="35929.7498">18561 10381 502 0,'0'0'16'0,"0"0"-5"15,0 0-12-15,0 0 5 16,0 0-4-16,0 0 51 0,-55 2-51 15,49 12 0 1,3 3 2-16,2-3 13 0,1-3-23 16,0 0 8-16,0-4 0 15,3 0 14-15,6-7-11 16,-2 0-3-16,4 0 12 16,-2 0-12-16,-2-9 35 15,-2-6-35-15,-1 0 6 16,-4-2-24-16,0 2 18 15,0 0-27-15,-6 6-10 16,2 1 6-16,1 5 30 16,3 3-9-16,0 0-4 0,0 0 4 15,0 0-6 1,0 2 11-16,0 4 3 0,0 0 4 16,6 0-13-16,1-3 11 15,0 0 0-15,1-1-4 16,-3-2 4-16,1 0 0 15,0 0 5-15,-1 0 3 16,0-3-1-16,2-2-7 16,-2 1 1-16,1-1-7 15,-2 0 6-15,-2 2-1 16,-1 0-26-16,1 3-44 16,-2 0-24-16,0 0-41 15,0 0-20-15</inkml:trace>
  <inkml:trace contextRef="#ctx0" brushRef="#br0" timeOffset="37368.0106">18227 10171 241 0,'0'0'73'0,"0"0"20"0,0 0-54 16,0 0 8-16,0 0 1 16,0 0-47-16,0 0 33 15,-77 78 24-15,56-45-25 16,2 6 30-16,3-2-33 15,8 3-29-15,5-3 58 16,3-5-59-16,0-6 0 16,9 0 1-16,9-10 14 15,3-5-4-15,5-6-11 16,2-5 0-16,1 0 33 16,4-2-25-16,-6-15-8 0,0-5 14 15,-6-7 1 1,-4-2-4-16,-5-5-11 0,-7-1 2 15,-5-2-10-15,0-2 8 16,-4 9-6-16,-7 6-9 16,-6 9-9-16,4 8 9 15,0 6 12-15,4 3-13 16,1 0-13-16,1 5 29 16,2 11-16-16,1 4 11 15,4 3 1-15,0 2 4 16,0 2 0-16,4-3 0 15,12-5-4-15,0-5 4 16,5-8-2-16,-1-4-9 16,-3-2 22-16,0-5-7 15,-1-12-4-15,4-10 0 0,0-5 17 16,-2-6-12-16,1 1-5 16,-1-5 0-16,-2 1 9 15,-4-1-18-15,-1 1 9 16,-5 3 0-16,-5 4 11 15,-1 7-11-15,0 13 0 16,0 6-11-16,0 7 29 16,2 1-36-16,-2 0 18 15,0 6-16-15,0 18-4 16,0 10 27-16,0 11-7 16,0 5 0-16,-6 6 3 15,0 4 3-15,-2 3-6 16,4-1 0-16,2-4 32 15,2-10-32-15,0-12 0 0,0-15-3 16,0-9 18-16,0-9-9 16,0-3 0-16,0 0-3 15,0-3 79-15,0-19-79 16,0-11 1-16,3-12-8 16,11-5 19-16,1 3-33 15,2 2 4-15,6 9-14 16,-1 10 20-16,4 7-25 15,-2 10 33-15,-1 2-10 16,-2 7 21-16,0 0-23 16,-3 3 12-16,-3 17-8 0,-3 7-15 15,-9 8 23 1,-3 5 0-16,0 0 0 0,-15 1 4 16,-6-5 15-16,-1-5-16 15,-5-6 1-15,3-6 42 16,7-7-46-16,6-5 0 15,8-4-2-15,0-3-11 16,3 0-5-16,0 0-78 16,7-20-120-16</inkml:trace>
  <inkml:trace contextRef="#ctx0" brushRef="#br0" timeOffset="37877.8054">18850 10411 365 0,'0'0'157'0,"0"0"-137"0,0 0-16 16,0 0 39-16,0 0 38 16,0 0-15-16,77-89-63 15,-47 57 6-15,3-4-9 16,-1 0 9-16,0-3-5 16,-4 0-4-16,-5 0 7 15,-5 2-6-15,-6 4 6 16,-4 3-7-16,-6 11 0 15,-2 7 12-15,0 10-16 16,0 2 4-16,0 0-1 0,-11 7-19 16,-5 15 20-1,-1 9 0-15,3 6-5 0,2 1 20 16,4-1-19-16,4-6 4 16,4-7 0-16,0-7 27 15,0-7-27-15,8-1 0 16,2-8 20-16,0-1-15 15,4 0 35-15,5-10-21 16,2-9-7-16,1-5 6 16,2-4-18-16,-1 0 0 15,-2 4 0-15,-3 9 9 16,-8 6-11-16,-8 8 2 16,-2 1 0-16,0 0-28 15,0 0 22-15,0 13 6 0,0 9-5 16,0 4 15-1,5 3 3-15,8 0-13 0,5-3-32 16,15-2 6-16,9-2-180 16,8-12 19-16,4-10-251 15</inkml:trace>
  <inkml:trace contextRef="#ctx0" brushRef="#br0" timeOffset="37982.716">19677 10203 437 0,'0'0'279'16,"0"0"-185"-16,0 0-56 15,0 0-38-15,0 0 0 16,0 0-21-16,0 0-193 16</inkml:trace>
  <inkml:trace contextRef="#ctx0" brushRef="#br0" timeOffset="40335.5433">7203 13258 199 0,'0'0'24'16,"0"0"-6"-16,0 0-14 15,0 0 1-15,0 0-5 16,0 0 32-16,105 56 6 15,-76-41-6-15,7 2-2 16,6 4-18-16,4 4 28 16,3 5-24-16,-1 1-11 15,-2 0 14-15,-5-1-19 16,-3-2 2-16,-3-5-5 16,-6-5 9-16,-2-5 4 15,-7-6-10-15,-5-3 0 0,-5-2 7 16,-4-2-7-16,-4 0-75 15,-2 0-266-15</inkml:trace>
  <inkml:trace contextRef="#ctx0" brushRef="#br0" timeOffset="40528.7498">8047 13409 113 0,'0'0'0'16,"0"0"-84"-16</inkml:trace>
  <inkml:trace contextRef="#ctx0" brushRef="#br0" timeOffset="40832.6108">8161 13435 181 0,'13'18'6'0,"5"2"38"16,2 1-25-16,1 0 10 15,1 1 51-15,-4 0-38 0,-2 2-24 16,-7 0 2-16,-8-5-7 15,-1 3 10-15,-1-3-22 16,-21-2 25-16,-11 3 26 16,-8 2-36-16,-12 0 25 15,-7-1-41-15,-1-2 6 16,0-8 12-16,9-5-16 16,8-6 12-16,11 0 1 15,11 0-14-15,10-5-2 16,12-6-68-16,0-2-86 0,24-2-121 15</inkml:trace>
  <inkml:trace contextRef="#ctx0" brushRef="#br0" timeOffset="42323.5266">8456 14711 494 0,'0'0'11'16,"0"0"-11"-16,0 0 0 15,0 0 13-15,0 0-13 16,-94-23 1-16,57 24 29 0,-11 15-27 15,-10 5 5-15,-9 7-5 16,-15 6 4-16,-14 10 16 16,-10 8-23-16,-13 11 1 15,-12 7 16-15,-2 1-14 16,-3 2-1-16,8-4-2 16,7 3 1-16,11-3 39 15,7-3-34-15,9-1 10 16,13-5 0-16,13 1-11 15,15-4 3-15,13 1-8 16,12-1 1-16,11-2-2 16,10 1 1-16,7-1 0 15,0-1-16-15,23 1 18 16,8-2-2-16,12 1 0 16,7-2 2-16,10-1-12 0,7-6 10 15,7-5 0-15,6-6-2 16,8-8 8-16,5-6-6 15,10-6 0-15,8-8 10 16,16-6-11-16,16-6 1 16,15-20 0-16,13-7 10 15,9-9-10-15,4-4 6 16,2-5-6-16,3-1 1 16,-1-2 10-16,0-3-11 15,-3 0 0-15,-10 2-6 0,-14-3 14 16,-10 0-7-1,-14-1-1-15,-17-4 0 0,-13-2 12 16,-15-2-12-16,-18 1 0 16,-16-6-2-16,-14-1 11 15,-13-2-12-15,-5 2 3 16,-11 3 0-16,-7 3-8 16,-7-2 8-16,-1 4 0 15,0 1-1-15,-12 9 12 16,-7 7-15-16,-4 9 4 15,-7 5 0-15,-3 1 1 16,-6 2-1-16,-6-1 0 16,-8 0 3-16,-7 5-2 15,-5-2-2-15,-9 6-8 16,-3 1 8-16,-5 8-14 16,0 6 15-16,-5 6-4 15,1 2-5-15,-4 4 18 0,-1 15-9 16,-1 6 0-16,-3 2 0 15,3 0 6-15,-6 3-6 16,-2 0 0-16,-3 4 2 16,4 2 7-16,6-1-18 15,6 2 3-15,5 3 6 16,6 6 6-16,13 1-6 16,11-1-1-16,18-7-1 15,16-5 2-15,18-5-15 16,0-10-162-16,19-7-127 15</inkml:trace>
  <inkml:trace contextRef="#ctx0" brushRef="#br0" timeOffset="42452.8849">8455 14888 737 0,'0'0'0'0,"0"0"-147"15</inkml:trace>
  <inkml:trace contextRef="#ctx0" brushRef="#br0" timeOffset="43645.4153">7750 17087 470 0,'0'0'66'15,"0"0"-49"-15,0 0-17 16,0 0 1-16,0 0 24 16,0 0-19-16,-4 6 10 15,4-6 13-15,0 0-24 0,0 0 13 16,0 0-8 0,0 0 13-16,0-4 92 0,0-13-52 15,0-10-46-15,0-9-6 16,0-5-7-16,0-3 3 15,0-1-7-15,0 3 4 16,0 10-13-16,0 10 9 16,0 11 0-16,0 8-4 15,0 3 4-15,0 0-15 16,0 0-22-16,5 13 37 16,8 7-7-16,4 1 7 15,0-2 0-15,1-4-2 16,0-8 9-16,-5-5-3 15,1-2-4-15,1 0 2 0,0-17 13 16,1-8-15 0,2-5 0-16,-5-4 10 0,4-3-10 15,-5 4 6-15,0 2-6 16,1 8 0-16,-2 5 3 16,-5 10-3-16,1 5-11 15,-3 3 4-15,2 0-5 16,2 14 4-16,5 10 3 15,-2 4 5-15,-1 5 8 16,2-1-8-16,3-1 0 16,2-1 0-16,3-4 0 15,7-2-118-15,0-7-115 16,-1-11-143-16</inkml:trace>
  <inkml:trace contextRef="#ctx0" brushRef="#br0" timeOffset="44655.9587">8320 16916 356 0,'0'0'1'0,"0"0"-1"16,0 0-15-16,0 0 15 15,0 0 23-15,0 0 33 16,53-8-34-16,-37-2-13 0,-4 0 34 15,0-1-33-15,-3 0 11 16,-2-3 16-16,-1-2-27 16,3-2 2-16,-5-4-12 15,3 0 8-15,-3-4-5 16,0 1-3-16,1-1 0 16,-1 5 4-16,-2 6 3 15,-2 7-1-15,0 3-6 16,0 5-9-16,0 0 9 15,0 0 0-15,0 0-7 16,0 0 2-16,-3 14 10 16,-10 6-5-16,-1 4 0 15,2 3 2-15,3 2 28 0,2 3-21 16,0-3-3 0,5 0 21-16,2-7-26 0,0-2 0 15,9-5-1-15,3-5 0 16,2-5 1-16,-1-5 4 15,-1 0-5-15,2 0 13 16,0-12 1-16,2-6 5 16,-2-4-19-16,-6 2 0 15,-2 0 17-15,-6-1-17 16,0 4 0-16,0 2-2 16,-5-2 2-16,-6 0-10 15,2 5-17-15,3 3 27 16,2 4 7-16,4 2-7 15,0 3-14-15,0 0 2 0,0 0-9 16,0 10 16-16,7 0 2 16,4 3 3-16,3 0 5 15,2-6-5-15,0-2-2 16,0 0-6-16,4-5 16 16,0 0-7-16,2 0-1 15,0-11 0-15,0-5 3 16,-2-3-3-16,-1-1 0 15,-1-3 9-15,-5-2-3 16,-2 1 1-16,-1 1-7 16,-6 5 0-16,-2 2-9 15,-2 8 15-15,0 2-6 16,0 6 0-16,0 0-10 16,0 0 8-16,0 0-26 0,0 11 28 15,0 6 1-15,2 0-1 16,4 0 0-16,0-3 2 15,2-2-2-15,1-4-1 16,1-1-4-16,3-7 5 16,-1 0 11-16,9 0-11 15,2-5-1-15,2-10 1 16,0-2 2-16,-3-2 3 16,-1 5-5-16,-6 2 0 15,4 7-10-15,-5 3 10 16,4 2-3-16,1 3 0 15,5 18 6-15,-2 11 13 16,2 3-15-16,-4 2 5 0,-1-2 13 16,3-5-19-16,6-9 0 15,10-11-4-15,11-10-46 16,3 0-81-16,-1-25-186 16</inkml:trace>
  <inkml:trace contextRef="#ctx0" brushRef="#br0" timeOffset="44778.5364">9529 16512 558 0,'0'0'0'15,"0"0"-98"-15,0 0 2 0,0 0 62 16,0 0-65 0</inkml:trace>
  <inkml:trace contextRef="#ctx0" brushRef="#br0" timeOffset="46661.3601">7355 12608 277 0,'0'0'34'16,"0"0"-34"-16,0 0 0 16,0 0 23-16,0 0 38 15,0 0 6-15,14-15-67 16,2 6 7-16,5-1 4 16,9-2-11-16,13-2 0 15,2-1 6-15,13-2 6 16,3-1-15-16,2-2 3 15,1 0 0-15,-4-2 6 16,1 0-6-16,3 3-1 16,-9 0-1-16,-4 1-9 15,-5 1 9-15,-12 3-16 16,-10 3-25-16,-9 3-28 16,-13 2-116-16</inkml:trace>
  <inkml:trace contextRef="#ctx0" brushRef="#br0" timeOffset="46963.093">7697 12716 417 0,'0'0'0'0,"0"0"-16"0,0 0 16 16,0 0 6-16,121-65-6 15,-68 35 2-15,8-3 21 16,8 1-23-16,4-3 0 16,2 8 17-16,-5 0-10 15,-4 6-14-15,-5 5-1 16,-5 3-49-16,-8 4-54 15,-8 1-125-15</inkml:trace>
  <inkml:trace contextRef="#ctx0" brushRef="#br0" timeOffset="47236.5328">8240 12547 224 0,'0'0'33'0,"0"0"-33"15,0 0 0-15,110-65-2 0,-77 47 10 16,4-2-16-16,-2 1-54 16</inkml:trace>
  <inkml:trace contextRef="#ctx0" brushRef="#br0" timeOffset="48814.1426">4693 13486 327 0,'0'0'100'16,"0"0"-100"-16,0 0-20 15,0 0 20-15,0 0 7 16,0 0 44-16,0 0-17 16,42-27-11-16,-4 6 37 15,10-9-35-15,9-3-2 16,7-4 16-16,10-4-39 15,0 2 20-15,0 0-20 16,-7 2 0-16,-9 5 17 16,-10 5-17-16,-12 8 0 15,-12 8-9-15,-11 7 9 0,-11 4-3 16,-2 0-52 0,-3 0-9-16,-24 12 17 0,-12 10-128 15,-4 3 8-15,1-4-13 16</inkml:trace>
  <inkml:trace contextRef="#ctx0" brushRef="#br0" timeOffset="49123.2778">5170 13068 228 0,'0'0'60'0,"0"0"-59"15,91-66 19-15,-52 44 10 0,2 7-12 16,6 1 23-1,-1 5-18-15,6 6-20 0,-1 3 27 16,-8 0-30-16,-1 3 0 16,-11 14-11-16,-10 4 16 15,-6 5-5-15,-12 7 2 16,-3 4 26-16,-16 8 30 16,-18 3-18-16,-8 2-20 15,-4-1 8-15,-1-3-24 16,4-2 13-16,7-3-17 15,5-7 5-15,11-1-20 16,6-6 14-16,6-5-102 16,8-9-86-16,0-9-103 15</inkml:trace>
  <inkml:trace contextRef="#ctx0" brushRef="#br0" timeOffset="52916.2436">2093 14442 413 0,'0'0'20'0,"0"0"38"15,0 0 4-15,0 0-56 16,-92-22 44-16,49 43-44 16,0 7 8-16,-1 5 12 15,8-1 21-15,8 1-32 16,14-1-15-16,10-1 7 16,4-3-13-16,4-2 6 15,14-8-15-15,4-5 14 16,3-10 2-16,2-3-1 15,-1 0 0-15,1-22 0 0,-2-4 42 16,-4-8-31-16,-3-1-11 16,-6-1 11-16,-6 0 2 15,-3 4-2-15,-3 4-11 16,0 9 0-16,0 6 6 16,0 10-6-16,0 3-5 15,0 0-3-15,3 3-39 16,-1 21 35-16,6 10 6 15,0 8 6-15,1 4 14 16,0 3-14-16,-2-5 0 16,-4-2 7-16,-3-6-3 15,0-3-4-15,0-6 0 16,-5-7 1-16,-4-5 6 16,2-9-4-16,6-3-3 0,-1-3 18 15,2 0-15-15,0 0 6 16,0-14-9-16,6-9-9 15,12-8-17-15,5-2 26 16,2 3 0-16,3 2 7 16,2 0-7-16,0 0 1 15,-3 1-1-15,-3-2 0 16,-1 0 13-16,-3-3-13 16,1-2 0-16,-5-1-4 15,-5-4 20-15,-4 4-19 16,-7-1 3-16,0 5-25 15,-7 6 11-15,-10 4-54 16,-4 9 4-16,-3 9 20 0,-1 3-1 16,0 0 10-16,1 11 18 15,7 5 14-15,3-1-10 16,3-1 13-16,8 2 0 16,0-1-3-16,3-2 3 15,0-1-4-15,0 0 2 16,12-3 2-16,4-3-19 15,4-3 16-15,7-3 3 16,4 0 22-16,6-18-18 16,8-9 19-16,7-4-23 15,1-1 12-15,2-2-14 16,-6 5 7-16,-7 5-5 16,-8 5 18-16,-10 4-12 0,-8 9-3 15,-14 3-3-15,2 3-10 16,-4 0-13-16,0 7 10 15,-16 15 13-15,-2 6 16 16,3 2-2-16,6-1 21 16,9-3-35-16,0-3 5 15,3-3-6-15,13-5 1 16,2-5 0-16,5-4-3 16,0-5 12-16,3-1-2 15,-2 0-1-15,-3-15 0 16,2-6 37-16,0-3-35 15,-4-5-6-15,-1 0 17 0,-1 2-7 16,-4 5-1-16,-6 6-11 16,-2 7 0-16,-5 8-13 15,0 1 6-15,0 0-17 16,0 12 6-16,-8 11 18 16,-2 7 2-16,1 1-2 15,8-2 4-15,1-4-11 16,1-3 7-16,15-5 0 15,5-7-7-15,3-9 11 16,6-1-4-16,2-7 4 16,4-17-3-16,-4-6 35 15,-4-5-36-15,-1-1 0 16,-6-3 4-16,-5 3 1 0,-7 0 12 16,-4 4-17-16,-5 5-15 15,0 8-1-15,0 7-16 16,-9 5 6-16,1 7 19 15,1 0-18-15,3 8 24 16,-1 10-5-16,5 2 12 16,0 0-15-16,0 5 9 15,5-3 0-15,10-3 15 16,4-2-13-16,6-9 5 16,5-6-7-16,6-2 0 15,2-2 31-15,1-18-31 16,-3-1 0-16,-6-4 20 0,0 6-20 15,-12 4 2 1,-5 4-2-16,-7 6 7 0,-5 4-12 16,-1 1 5-1,0 0-11-15,-2 13 6 0,-12 9 10 16,-1 5 3-16,5 1-8 16,5-3 0-16,4 1 0 15,1-5 0-15,0-4 0 16,0-4-6-16,7-8 1 15,1-3 4-15,-2-2 0 16,6 0 1-16,-3-16 25 16,3-5-15-16,-2-8-3 15,-4-3-5-15,0-2 4 16,-3-3 2-16,-3-2-8 16,0-2 0-16,0-3-9 0,0-2 21 15,-3-1-12-15,-9 1 4 16,2 4 6-16,1 10-6 15,3 8-4-15,3 13 0 16,1 7-17-16,1 4 13 16,1 0-25-16,0 7 6 15,0 15 23-15,1 12-1 16,8 8 1-16,2 5 0 16,2 0 7-16,2-8-7 15,0-6 0-15,3-8 3 16,4-8 0-16,2-8-5 15,-2-6 2-15,1-3 0 0,4-8 47 16,-2-12-47-16,-3-5 4 16,-5-3 19-16,-1-3-6 15,-7 0-8-15,-4 6-9 16,-3 7 0-16,-2 10 6 16,0 6-6-16,0 2-21 15,0 0 18-15,0 10 3 16,-4 8-6-16,4 2 6 15,0 0 0-15,0 1 1 16,10-4-1-16,3-5-9 16,4-1 4-16,0-5 10 15,-1-3-7-15,2-3 2 0,-2 0 0 16,-5 0 19 0,4-12-9-16,-3 0-6 0,-1-4 14 15,0-4-10-15,0 1-4 16,0-6 2-16,0-1 0 15,-5 4 5-15,0 6-11 16,-3 7 0-16,-3 4-3 16,0 5-17-16,0 0 18 15,0 14-27-15,0 14 29 16,0 8-1-16,4 5 1 16,1-2 0-16,5-3 0 15,-2-2 2-15,2-10-1 16,-4-2-1-16,3-8 0 15,-4-4 6-15,-3-3-4 16,-2 0-2-16,0-4 11 0,0 0-8 16,0 2 5-16,0-1-8 15,0-3 2-15,0 0 7 16,0-1-9-16,0 0 0 16,0 0 13-16,0 0-7 15,0 0-6-15,-1-11-12 16,-2-2 5-16,0-4-22 15,0 0 24-15,2-3-9 16,1-3 10-16,0-4-39 16,0-1 25-16,4-2-24 15,6 1 19-15,2-2-3 16,2 4 7-16,4 4 17 0,1 5-9 16,-2 6 11-16,-3 9 0 15,-2 3 0-15,-1 0-6 16,-1 3-4-16,-1 13 3 15,-1 6 7-15,0 1 19 16,0-3-6-16,-5-4-2 16,6-5-11-16,-4-5 0 15,3-2 2-15,-3-4-2 16,-1 0 0-16,0 0 14 16,3-4-13-16,-1-10 14 15,6-3-15-15,-2 1 0 0,2 4-12 16,0 0 11-1,6 5 1-15,0-2 1 0,3 1 9 16,-1 0-10-16,2-6 0 16,0 0 0-16,-3-3 24 15,-1-5-21-15,-2-1-3 16,-2-2 16-16,-2-2-11 16,-6 1-10-16,-5 1 3 15,-1 3-9-15,0 6-6 16,0 8-13-16,-1 7 30 15,-1 1-8-15,2 0 12 16,0 13-4-16,0 7 0 16,3 4 3-16,9-1 22 15,6 2-25-15,4-5 0 16,7-3-4-16,8-9 2 16,0-8-69-16,1-13-418 15</inkml:trace>
  <inkml:trace contextRef="#ctx0" brushRef="#br0" timeOffset="53363.7824">3189 15034 82 0,'0'0'52'0,"0"0"-10"16,0 0-1-16,0 0 8 16,0 0-34-16,0 0 11 15,11 13 54-15,29-29-9 16,13-12-8-16,13-9-16 0,12-10-22 16,6-3 24-16,9-2-47 15,7 1-2-15,0 3 15 16,-1 1-11-16,-8 6-4 15,-11 6-28-15,-11 7-62 16,-9 6-41-16,-19 3-270 16</inkml:trace>
  <inkml:trace contextRef="#ctx0" brushRef="#br0" timeOffset="59923.5788">4456 12431 235 0,'0'0'7'15,"0"0"-2"-15,0 0 5 16,0 0 3-16,0 0 34 16,0 0 25-16,0 0-38 15,-11 0 49-15,10-1-50 16,-1 0-16-16,2 0 7 16,0-1-15-16,0 1 18 15,0-1-27-15,0 1 0 0,0 0-8 16,0-4 4-1,18-2 2-15,11-5-10 0,9-2 24 16,1 0-7-16,6-2-5 16,-1 0 0-16,-2-1 3 15,0 2-3-15,-3 3 0 16,-8 1 1-16,-4 2 8 16,-7 3-9-16,-7 5 0 15,-3 0-3-15,-5 0-12 16,-4 1 19-16,-1 0-4 15,0 0 3-15,0 0 4 16,0 0-2-16,0 0-5 16,0 0 0-16,0 0 6 15,0 0-6-15,0 0 0 16,0 0-2-16,0 0-13 16,0 0-54-16,0 0-88 0,-9 2-118 15</inkml:trace>
  <inkml:trace contextRef="#ctx0" brushRef="#br0" timeOffset="60442.1828">4420 12568 44 0,'0'0'31'0,"0"0"20"16,0 0-36-16,0 0 49 0,0 0 2 15,0 0-24-15,1-20-42 16,14 14-1-16,11-3 1 16,8-3 45-16,2 0-37 15,0-2-2-15,7 0 5 16,1-3-9-16,-2 0 18 15,0-2-8-15,-6-1-8 16,-3 1 22-16,-7 2-24 16,-4 3-2-16,-9 3 4 15,-4 5-4-15,-5 4 7 16,-4 2-7-16,0 0 0 16,0-2-20-16,0 2 14 15,0 0-72-15,-7 0-57 16,-2 0-3-16</inkml:trace>
  <inkml:trace contextRef="#ctx0" brushRef="#br0" timeOffset="62653.8131">7780 10495 7 0,'0'0'59'16,"0"0"-12"-16,0 0-5 15,0 0-9-15,0 0-18 16,0 0 62-16,-14-28-76 16,14 28 31-16,-2-3 14 15,2 3-24-15,0-4 5 16,-1 4-26-16,-1-1-1 0,2 1 41 15,-3 0-39-15,3 0-2 16,0 0 0-16,0 0-4 16,0 0-3-16,0 0-5 15,0 1 12-15,0 9-3 16,0 0 3-16,0 2-5 16,0 1 3-16,0 4 4 15,0 0 1-15,0-1-3 16,3-1 0-16,2-3-3 15,-1 2 6-15,2-6-3 16,-3-2 6-16,-1-4-2 16,-2-2 7-16,2 0-8 0,0 0 12 15,1 0 87 1,3-10-45-16,4-7-35 0,-1-3 0 16,2-3-18-16,2-2 14 15,-3 1-18-15,3-2 1 16,0-2-8-16,2 2 9 15,0-1-2-15,-5 7 0 16,-2 2 2-16,2 8-13 16,-6 2-30-16,1 4-41 15,-2 4 26-15,2 0-93 16,-4 0-25-16,-1 0 1 16</inkml:trace>
  <inkml:trace contextRef="#ctx0" brushRef="#br0" timeOffset="63596.9353">7747 10457 42 0,'0'0'67'0,"0"0"-25"0,0 0-4 16,0 0-5-16,0 0-5 16,0 0 28-16,-4-13-56 15,1 13-1-15,3 0 0 16,0 0-10-16,0 6 10 15,-1 8 1-15,1 0 0 16,0 1 15-16,0 2-4 16,0-2-11-16,0 2 12 15,0-6-8-15,0 1 12 16,0-2-16-16,0-3 0 16,0 0 12-16,1-2-11 15,2 1-1-15,0-2 1 0,-2-1 0 16,-1-3 11-1,2 0-12-15,-1 0 0 0,-1 0 27 16,0 0 15-16,1 0 24 16,3 0 16-16,-1-11-45 15,5-6-13-15,0-3-24 16,1 0 0-16,2-5 7 16,2 1-7-16,-1-2-5 15,3-1 1-15,0 3-15 16,3 0 5-16,1 2-74 15,2 3-55-15,0 9-3 16,-6 0-61-16</inkml:trace>
  <inkml:trace contextRef="#ctx0" brushRef="#br0" timeOffset="70939.2394">7358 12603 238 0,'0'0'1'0,"0"0"9"0,0 0 5 15,0 0-15 1,0 0 47-16,-94-3 7 0,72 3-27 16,-2 3 14-16,0 2-20 15,2 4-13-15,-2 0 25 16,-1 5-28-16,-1 6-5 16,1 3 7-16,-1 1 2 15,-2 2 0-15,4-1-9 16,-1-3 0-16,3-2 21 15,2-1-20-15,0 0 6 16,0 0 1-16,2 0 3 16,-4 2-17-16,1 0 6 15,-2 3 0-15,-3 2 15 16,-1 3-15-16,0-3 0 0,0 4-7 16,0-2 17-16,4-1-14 15,3-2 4-15,4-1 0 16,2-2-2-16,4-3 2 15,-1 2 0-15,4 0 0 16,-5 2 7-16,7-1-8 16,-1 4 1-16,-3 1 0 15,3-1-3-15,-2-1 3 16,0 2 0-16,2-4 0 16,1 0 12-16,-3-1-20 15,6 2 8-15,-1-4 0 16,2 1-10-16,-1 1 14 15,2-1-4-15,0-1 0 0,0-3 0 16,0 0-4-16,0-1 4 16,0-1 0-16,5-1-8 15,2-1 8-15,-1-1 0 16,0 1-7-16,3-4 18 16,1 1-11-16,-1 1 0 15,2-5 0-15,-1 1-6 16,5 0 7-16,1-6-2 15,1 1-2-15,4-2 3 16,-4 0 0-16,5 0 0 16,-3-3 0-16,2-5 3 15,0-1 5-15,0-3-8 16,-2 2 0-16,2-1 7 16,1-2 2-16,-1 3-9 0,3-2 0 15,3 2 2-15,0-1 0 16,-1 0-2-16,3 0 0 15,-1 1 10-15,2-2-15 16,-2 1 5-16,4-3 0 16,-4 0-6-16,5-1 15 15,0-1-11-15,-2 1 2 16,2-1 0-16,-2 2 6 16,-1 0-6-16,-4 0 0 15,0-2 8-15,-2 4-8 16,-4 1 0-16,2-3-6 15,-1 4 9-15,1-2-3 16,1 0 0-16,2-1 2 0,3-3 0 16,0 1-2-16,2 1 0 15,-1-1-5-15,-1 3 19 16,-3 0-27-16,-1 1 13 16,0 0 0-16,-2-1-4 15,1 1 6-15,-1-2-2 16,2 1 0-16,3-1 6 15,1 2-8-15,2-1 2 16,1 1 0-16,1 2-3 16,1-3 3-16,-1 0 0 0,0 2-2 15,-1-3 7-15,-1 0-8 16,3 1 3-16,-5-3 0 16,0-2 4-16,1 0 2 15,-4 1-6-15,2-3 0 16,-2 3 3-16,-1-1-3 15,2 1 0-15,-1-1 0 16,-1 2-12-16,-1-2 24 16,0 0-12-16,-1-2 0 15,2 2 2-15,-2-2-5 16,-3-1 3-16,0-1 0 16,-4 3 0-16,0 2 0 15,-3 1 0-15,-1 3-5 16,-1-1 11-16,0 2-12 15,2 1 4-15,-4 0 2 0,0 0 0 16,0 0 0-16,5 0 0 16,-2-2 1-16,5 1 8 15,-2-3-11-15,2 2 2 16,0 0 0-16,-1 2 5 16,2 0-5-16,-1 0 0 15,-2 1-5-15,0-1 10 16,-2 0-6-16,-3 1 1 15,3 0 0-15,-6 2-10 16,0-1 13-16,-1 3-3 16,-4 1 0-16,-1 0 4 15,0 2-7-15,0 0 3 16,0-1 0-16,0 2-10 16,0-2 14-16,0 0-4 0,0-2 0 15,0 1 10-15,-4-1-10 16,-2-3 0-16,-2 1 0 15,-3 0 2-15,2-4-2 16,-1 3-3-16,-3-1-4 16,1 0 14-16,0 0 0 15,-3 0-7-15,3 1 0 16,0-1-10-16,0 3 10 16,2-1 0-16,-3 0-3 15,0 2 17-15,2-1-29 16,-1-1 15-16,-1 1 0 15,-3 0 7-15,3 0-3 0,-5 1-4 16,-1 0 0-16,1 1-1 16,-5 1-1-16,-2 0 2 15,-2 1 0-15,-4-1 3 16,1 1-3-16,2-1 0 16,4 0 4-16,1 2 5 15,4 1 14-15,4 0-23 16,0 0 0-16,6 0 1 15,2 0-1-15,-6 0-2 16,9 1-2-16,-3 5 8 16,-2-1-5-16,-1 0 1 0,1-1 0 15,-2 1 1 1,-1 0-1-16,0 3 0 0,-2-4 0 16,-2 4 6-16,2-2-3 15,-1-1-3-15,1 0 0 16,1-2-2-16,5-1 2 15,-2-1 0-15,1 1-4 16,4-2 13-16,1 1-6 16,-1-1-3-16,1 1 0 15,-3-1-7-15,1 3 7 16,-6 1 0-16,4 1-1 16,-1 1 5-16,-1 0-6 15,-2 0 2-15,0 2 0 16,0-2-6-16,-1 0 10 15,1-1-4-15,-1-2 0 0,6 0 12 16,3-1-20-16,-1-2 8 16,4 2 0-16,-1-2-3 15,1 0 4-15,-1 0-1 16,-1 0 0-16,-4 0 12 16,-2 0-18-16,4 0 6 15,-4 0 0-15,-1 1 0 16,1 1 0-16,0-2 0 15,2 2-3-15,1-2 9 16,0 1-6-16,0 1 0 16,-2-2 0-16,0 2 5 15,-3 0-5-15,0-1-2 0,0 1 2 16,-2 0 0 0,2 3-2-16,2-4 2 0,-2 2 0 15,-2-2 2-15,1 2-1 16,0 1-1-16,-3 1 0 15,-4 0 5-15,2 2-13 16,-2 1 8-16,-1-1 0 16,1 1 3-16,0 1-3 15,1-1 0-15,0 0-15 16,1 0 37-16,3-3-30 16,2 2 8-16,0 0 0 15,1-4-9-15,-2 1 11 16,1 1-2-16,0 2 0 0,-3 1 5 15,0-1-9 1,0 2 4-16,0-3 0 0,1 2-3 16,-2-2 3-1,2 4 0-15,1-4-2 0,-1 2 10 16,0-2-2-16,1 0-6 16,-2 4 0-16,1 1-2 15,0 2 2-15,0-1-6 16,-1-2 1-16,2 2 10 15,1-4-9-15,2 2 4 16,0-4 0-16,2 1 6 16,0-1-6-16,1-2 0 0,-2 1-7 15,0 0 20-15,0-1-18 16,0 0 5-16,-3 0 0 16,0-1 5-16,1 0-4 15,2-2-1-15,2 1 0 16,1-1 7-16,-1 0-7 15,-2 1 0-15,0 0 0 16,-3 2-5-16,3-1 5 16,2 0 0-16,-4 3-1 15,1-1 6-15,-3 3-9 16,3-1 4-16,-1 0 0 16,1-1-1-16,1 0 1 15,-2-3 0-15,1 2-2 16,0-2 11-16,3 1-12 15,-1-2 3-15,-1 3 0 0,0 0-3 16,-4 0 3-16,5 0 0 16,-2 2-4-16,0-1 10 15,2 0-6-15,-1 1 0 16,-1 0 0-16,1-2-8 16,-1 4 11-16,2-3-3 15,-1 3 0-15,3-4 0 16,-3 2 5-16,-1 1-5 15,-1-2 0-15,2 0-5 16,0 1 8-16,2-2-3 16,-1 2 0-16,2-1 2 15,-1-2-2-15,1 1 0 16,0 0 0-16,3 1-2 0,-3 0 2 16,0 2-4-16,-1-1-4 15,1 0 16-15,0 0-10 16,0 2 2-16,-4-1 0 15,5 1-4-15,-3 0 4 16,1-1 0-16,2-1-1 16,0-3 17-16,2 1-25 15,1 1 9-15,-1 1 0 16,0 1-12-16,3 1 12 16,-3-2 0-16,3 1-9 15,-2 2 18-15,1-1-6 16,-2 1-3-16,3 0 0 15,-3-1-5-15,3 0 5 0,-2 1 0 16,1-2-2-16,-3 2 7 16,1-1-13-16,0 1 8 15,1 1 0-15,0-1-1 16,1 0 2-16,0 0-1 16,-1 0 0-16,1 2 6 15,-1 0-4-15,1 0-2 16,-1-1 0-16,-1 2-8 15,0-2 11-15,-1 2-3 16,1-1 0-16,0-2 4 16,-1 2-7-16,2-2 3 0,-1 0 0 15,0-1-1-15,1 0 1 16,1 1 0-16,-1-2-1 16,2 1 13-16,-1-1-16 15,1 1 4-15,0 1 0 16,-2-3-7-16,1 4 7 15,-3-5 0-15,4 4-3 16,-2-1 20-16,1 1-26 16,-1-2 9-16,1 2 0 15,1-1-1-15,0 1 1 16,-3-1-1-16,3 1-9 16,0-4 20-16,0 3-16 15,0-2 6-15,0-2 0 16,0 2-4-16,0-4 4 15,0 3 0-15,0-1-5 0,0-2 10 16,0-3-17-16,0 2 12 16,0-1 0-16,0 2-2 15,3 0 2-15,0-2 0 16,0 1-4-16,2 0 19 16,0-2-22-16,-1 3 7 15,1-3 0-15,-1 2 0 16,1-1 0-16,2 1 0 15,-2-2-3-15,1 0 6 16,-1 0-6-16,2 0 3 16,0 0 0-16,-3 0-12 15,1 0 12-15,-2 0 0 0,-3 0 5 16,3 0 2 0,2 0-13-16,-4 0 6 0,1 0 0 15,-1 0 2-15,1 0 0 16,5 0-2-16,-1 0 0 15,0 0 3-15,0 0 4 16,-1 0-7-16,3 0 0 16,-2 0 5-16,0 0-5 15,0 0-4-15,4 0-4 16,-2-5 16-16,1 2-3 16,-2-1-5-16,2 3 0 15,0 1-5-15,-1-2 5 16,-2 2 0-16,3-1-2 0,-2 0 11 15,-1 1-15 1,2-2 6-16,1 1 0 0,1 1 2 16,-1-2-2-1,2 2 0-15,-1-3-5 0,0 1 11 16,2-4-2-16,-1 2-4 16,2-1 0-16,-1 0-1 15,0-1 1-15,0 1 0 16,0-3-4-16,1 2 9 15,-1 0-5-15,-1-1 0 16,3 0 3-16,-3 2-2 16,4-3-1-16,-2-1 0 0,-1 2-9 15,3-1 25 1,-3 1-22-16,0 1 6 0,-2 1 0 16,0-1 3-16,1 1-3 15,-2-1 0-15,0 0-5 16,-1 1 10-16,5 0-7 15,-2 0 2-15,2-2 0 16,-1 1-2-16,4-2 4 16,-1 0-2-16,0 1 0 15,0-2 4-15,1 2-11 16,-4-1 7-16,1 2 0 16,0 0 0-16,-1-1 0 15,-2-2 0-15,2 3 0 16,0-2 10-16,-2-1-21 15,1 2 11-15,2-2 0 0,-1-1 0 16,3 0 0-16,0-1 0 16,-3 0-10-16,4 1 30 15,-2 1-21-15,1 0 1 16,-2 1-8-16,2 1 1 16,-1 0 7-16,2 1 0 15,-4 2 0-15,4 0 4 16,-1-4-11-16,1 3 7 15,4-3 0-15,-1-1 4 16,2-1-4-16,-1 0-9 16,-1 1-1-16,5-1 20 15,-6 0-15-15,3 0 5 16,-2 1 0-16,-1 0-7 0,0 1 7 16,-3 0 0-16,1 2-6 15,-2-1 17-15,2 0-14 16,-2 1 3-16,0-3 0 15,0 1 0-15,4-1 0 16,-3 1 0-16,4-1-6 16,0-1 18-16,-2 0-18 15,1 3 6-15,-3-4 0 16,1 3 4-16,-1 0-4 16,0 1 0-16,-3 2-5 15,1-2 10-15,-1 1-4 16,0 0-1-16,3-1 0 15,-2-1-4-15,4-1 4 16,-1 2 0-16,1-3-1 16,-1 3 12-16,-2-3-16 0,2 2 5 15,-4-1 0-15,0 1-2 16,1 1 3-16,2 0-1 16,-3 1 0-16,-2 0 7 15,-2 2-11-15,4-1 4 16,-3 0 0-16,0 0-4 15,2-2 11-15,0 0-8 16,0-1 1-16,2 1 0 16,-3-3 2-16,-3 4-2 0,3-2 0 15,-3 3-8-15,1-2 8 16,-1 2 0-16,2-3-6 16,2 1 18-16,-1 0-17 15,2 0 5-15,0 0 0 16,1 1 7-16,1-1-7 15,-2 0-7-15,1 1 6 16,-2-2 2-16,-1 3 4 16,-1-2-5-16,-2-1 0 15,-1 3-4-15,3-1 4 16,-1 0 0-16,-1 1-1 16,2-2 7-16,1 2-6 15,1-3 0-15,0 1 0 16,2 0-14-16,-4-1 14 15,0 0 0-15,1 1 3 0,-1-1 14 16,-4 1-17-16,2 0 0 16,0-1 0-16,-4 1-12 15,2 2 12-15,1 0 0 16,-1-2-1-16,-1 2 10 16,3-2-14-16,0 0 5 15,0 0 0-15,2-1-5 16,-2-1 5-16,2-1 0 15,0 0-5-15,0-1 20 16,1 3-23-16,-2 1 8 16,-5 1 0-16,2 2 5 15,-5-2-5-15,0 2-5 0,1 0-3 16,-1-2 16 0,0 0-16-16,0-1 8 0,0 1 0 15,0-1 3-15,0 2 1 16,0 0-4-16,0-2 4 15,0 2 6-15,0 1-17 16,0-2 7-16,0 2 0 16,0-2-6-16,0 0 6 15,-1 1 0-15,-1-1-4 16,-2 1 14-16,-1-3-16 16,2 3 6-16,-2-3 0 15,1 0-1-15,-3 2 3 16,4-1-2-16,-5 2 0 0,2 1 4 15,0 0-2 1,-3 0-2-16,4 1 0 0,-2 3-12 16,1-3 13-16,0 2-1 15,-1-1 0-15,3 1 5 16,-1-2-8-16,-1 1 3 16,0 0 0-16,-3-1-4 15,-1 3 5-15,-3 0-1 16,-1 0 0-16,0 0 3 15,1 0-12-15,1 0 9 16,-1 0 0-16,-2 0-15 16,4 0 15-16,-4 3 0 0,5-1-2 15,-3 1 15 1,-1 0-14-16,1-1 1 0,-1-1 0 16,4-1-2-16,-4 0 8 15,4 0-7-15,-2 0 1 16,0 0 0-16,-2 0 6 15,-2 0-6-15,-7 0 0 16,3 0-1-16,-7 0 1 16,-1 3 0-16,-7 6-4 15,-6 2 7-15,0 3-3 16,-2 1 0-16,-8 2 1 16,1 0-16-16,-4 2 15 15,-1 1-6-15,-5 8-52 16,-4 1-89-16</inkml:trace>
  <inkml:trace contextRef="#ctx0" brushRef="#br0" timeOffset="79724.1634">5943 13989 163 0,'0'0'3'15,"0"0"-3"-15,0 0 0 16,0 0 0-16,0 0 0 15,0 0 18-15,0 0-11 16,0 0 31-16,21-43-38 16,-12 36 15-16,2-1 14 15,-1 1-4-15,3-3-10 16,0 0-5-16,1-2-8 0,2 0 23 16,-2 1-24-16,3-3-1 15,-4 1 17-15,4 1-14 16,-5 1 0-16,0 4-3 15,-6 0 8-15,0 5-2 16,-3 1-6-16,-3 1-9 16,0 0 4-16,0 0-22 15,0 0-32-15,0 0 1 16,-6 8-12-16,-10 9 34 16,-4 3-2-16,-1 1-4 15,1-1 42-15,3-4 0 16,1-6 17-16,8-2 15 15,4-4-9-15,2-3 23 0,2-1-44 16,0 0-2 0,0 0 17-16,0 0-16 0,0 0 3 15,11 0 16-15,5-10 13 16,4-2 3-16,0-2-36 16,3-1 0-16,-2 2 18 15,-2-1-18-15,0 4-12 16,-7 1 7-16,-4 6-64 15,-2 1 46-15,-6 2-111 16,0 0 84-16</inkml:trace>
  <inkml:trace contextRef="#ctx0" brushRef="#br0" timeOffset="81539.5365">6078 13866 148 0,'0'0'47'16,"0"0"-39"-16,0 0 25 16,0 0-19-16,0 0 37 15,39-73-21-15,-15 48-14 16,3 0 11-16,3 0-27 15,-3 4 0-15,-2 3 0 16,-6 6 3-16,-8 5-6 16,-7 5 0-16,-1 2-28 15,-3 0 29-15,0 0-18 16,-15 0-6-16,-7 12 26 0,-3 5 2 16,1 6-2-1,-2-3-5-15,5 0 5 0,8-1 5 16,4-5 0-16,3-1-5 15,6-4 0-15,0-1-5 16,0-4-8-16,0-1 12 16,3-3 2-16,12 0-6 15,2 0 5-15,3 0 0 16,1-4 5-16,-1-9 0 16,-2 1-4-16,-3-3-2 15,-1 1 4-15,-8 2-12 16,-1-1 12-16,-5 0-3 15,0 2 3-15,-3-1 6 16,-5 4-9-16,-2 2 11 16,-3 3 0-16,-1 1-16 0,1 2 5 15,-1 0 0 1,-2 11-5-16,2 7 5 0,0 4 0 16,2 2-1-16,4-2 9 15,5-3-17-15,3-4 9 16,0-1 0-16,0-2-12 15,11-2 14-15,-1-7-2 16,6-3 0-16,1 0 1 16,1-5-3-16,1-12 4 15,-4-3 1-15,-4 3 11 16,-3 0-13-16,-6 2-1 16,-2 4 0-16,0-1 4 0,0 4-15 15,-12 5 11-15,-1 0-5 16,-4 3-1-16,1 0 6 15,-5 9-15-15,3 10 11 16,2 1 8-16,2-1 24 16,8-2-28-16,6-3-10 15,0 0 10-15,0-4 0 16,9-4 5-16,9-3-5 16,3-3 3-16,6 0 1 15,1-11-4-15,0-8 0 16,-1-4 9-16,-7 0 8 15,-5-1-16-15,-3 6-2 16,-9 2 10-16,-3 4-8 0,0 0-1 16,0 4-5-16,-15 3 2 15,-2 3-2-15,-2 2 4 16,-8 0-8-16,-3 19-6 16,0 9-5-16,2 4 30 15,4 3-10-15,9-4 3 16,6-4-3-16,9-5 0 15,0-4-1-15,5-6 7 16,16-4-19-16,2-8 13 16,9 0 0-16,2-6 0 15,-1-19 0-15,1-4-7 16,-5 0 3-16,-6-5 6 0,-5 7-24 16,-7 4 19-16,-8 5-7 15,-3 5 8-15,0 7-10 16,-11 3-6-16,-10 3 17 15,-4 0-11-15,-3 17 2 16,-7 8 6-16,3 1 4 16,3 1 10-16,10-3-4 15,8-5-10-15,7-6 4 16,4-1 0-16,0-1-5 16,0-3 5-16,3 0 0 15,12-5 0-15,0-3 0 16,4 0 0-16,-1 0 0 15,0-16 1-15,-6-3-1 0,0-1 0 16,-8 1 0 0,-4 2 5-16,0 0-3 15,0 5 17-15,-10 3-3 16,-4 3-13-16,-2 6 16 0,-2 0-19 16,-4 2 0-16,1 13 7 15,3 5-7-15,2-1 0 16,5 2-4-16,5-3 12 15,6-3-15-15,0-1 7 16,0-3 0-16,13-3-4 16,7-4 5-16,4-4-2 15,0 0 0-15,3-11 1 16,-4-9 5-16,0-4 7 16,-7-2-12-16,-4 3 7 0,-10 1-1 15,-2 3 7-15,0 5-6 16,-2 2 11-16,-11 4-23 15,-4 4 5-15,-2 4-30 16,-3 0 21-16,0 6-29 16,-1 12 37-16,-1 4-17 15,6 5 18-15,6-4-1 16,3-3-2-16,9-4 1 16,0-2 2-16,0 0-5 15,12-5 5-15,3-1 0 16,0-6 7-16,7 0-13 15,-3-2 6-15,1 0 0 16,-4-4 0-16,-2-8 0 0,-4-1 0 16,-7 4 0-16,-3-1 4 15,0 5-3-15,0 3-1 16,-7 2-20-16,-4 0-11 16,-2 6-142-16</inkml:trace>
  <inkml:trace contextRef="#ctx0" brushRef="#br0" timeOffset="101348.6404">14888 5609 7 0,'0'0'32'16,"0"0"-12"-16,0 0 0 15,0 0-6-15,0 0-14 16,0 0 0-16,0 0 6 16,-12-21 7-16,12 18-13 15,0 2 0-15,0-1 1 16,0 1 9-16,0 1-10 15,0 0 2-15,0 0-4 0,0 0 2 16,0 0 0-16,0 0-3 16,1 0 9-16,8 0-8 15,3 1 2-15,8-1 0 16,6 0 27-16,9 0-15 16,8-4 5-16,11-7 15 15,7-2-12-15,2-3 4 16,1 3-24-16,-6-1 0 15,-3 2 6-15,-6-1-4 16,-9 3-2-16,-2 4 4 16,-5-3 1-16,-9 4 3 15,-4-1-8-15,-8 4 0 16,-4-1 21-16,-3 2-19 16,-5-1 8-16,0 2 12 15,0 0-16-15,0 0-6 16,0 0-3-16,0 0-19 15,-5 0 12-15,-6 0-115 0,-2 4-47 16</inkml:trace>
  <inkml:trace contextRef="#ctx0" brushRef="#br0" timeOffset="109581.8698">10268 6609 81 0,'0'0'13'0,"0"0"-12"16,0 0 23-16,0 0-18 15,0 0-6-15,0 0 53 16,0 0-28-16,-13-2 7 15,10 2 20-15,3 0-13 0,0 0-15 16,0 0-24-16,0 0 0 16,0 0-4-16,0 0 4 15,0 0-6-15,0 0 5 16,13 0 1-16,5 0-2 16,8 0 2-16,3 0 0 15,7 0 8-15,4 0-4 16,2 0-4-16,2 0 4 15,0 0 5-15,-2 0-2 16,0-3-7-16,-5 1 0 16,-1-2 8-16,-5 1-4 15,-3-2-4-15,-5 3 10 0,-7 1-7 16,-2 1 1 0,-7 0-4-16,-1 0 0 15,-3 0-22-15,2 0 17 0,0 0-7 16,1 8-55-1,4-2-53-15</inkml:trace>
  <inkml:trace contextRef="#ctx0" brushRef="#br0" timeOffset="110269.6888">12670 6564 168 0,'0'0'21'0,"0"0"-10"16,0 0-11-16,0 0 0 15,0 0 1-15,0 0 1 16,-21 23 0-16,21-20-2 15,0-1 0-15,6 1 30 16,12-1-8-16,7-2 8 16,5 0 9-16,4 0-13 0,2 0 7 15,1-5-33 1,2 0 0-16,-3-1 9 0,-2 3-9 16,-1-2 0-16,-3 2 3 15,-8 0 10-15,-4 0-17 16,-8 2 4-16,-5-1 0 15,-2 2 14-15,-3 0-11 16,0-1-3-16,0 1 10 16,0 0-9-16,0 0-2 15,0 0-35-15,-6 11-55 16,-6 5-7-16</inkml:trace>
  <inkml:trace contextRef="#ctx0" brushRef="#br0" timeOffset="112137.4808">1981 11981 161 0,'0'0'21'16,"0"0"40"-16,0 0-61 16,0 0 1-16,0 0 16 15,0 0-9-15,-9-63 22 0,5 56 9 16,2 2-25-16,-1 3 25 15,0 1-34-15,1-1 21 16,0 2-15-16,2 0-10 16,-3 0-2-16,-3 0-11 15,-6 8 12-15,1 8 11 16,-6 1-8-16,3 5-3 16,-2 1 6-16,1 2 5 15,-3 5 5-15,4 1-16 16,0 3 0-16,0 2 13 15,1 1-13-15,5 1 0 16,2-1 4-16,3 4 0 0,3-1 15 16,0 7-19-1,0 3 0-15,12-1 8 0,6 4 0 16,3-2-7-16,3 0 5 16,6-1 1-16,7-1-7 15,6-2 0-15,6-6 0 16,5-7 3-16,6-9-2 15,6-8-1-15,2-9 10 16,2-8 4-16,6 0-28 16,2-10-6-16,2-10-45 15,1-8-20-15,-7-6-142 16</inkml:trace>
  <inkml:trace contextRef="#ctx0" brushRef="#br0" timeOffset="113279.6738">7376 10568 252 0,'0'0'34'0,"0"0"-34"15,0 0 10-15,0 0 8 16,0 0-9-16,0 0-7 16,0 0-2-16,4-17 0 15,10 17 20-15,4 0-20 16,1 0 4-16,5 8 7 16,3 3-9-16,1 4-2 15,4 2 15-15,4 5-14 16,-1 3 22-16,7 7-20 15,-3 5 1-15,-3 9 24 16,0 4-27-16,-5 3 3 16,-3 2 11-16,-4 0-5 0,0 0 12 15,-6-3-22 1,-2-4 4-16,-5-6 19 0,-4-2-23 16,-3-5 0-16,-4-2 4 15,0-2 1-15,0-7 18 16,0-3-23-16,0-6 0 15,-1-2 12-15,-2-1-4 16,-1-2-8-16,-1 0 0 16,4-3-1-16,-1-1-10 15,0-3-59-15,2-2-34 16,0-1 10-16,0 0-73 16</inkml:trace>
  <inkml:trace contextRef="#ctx0" brushRef="#br0" timeOffset="115339.334">7489 12514 113 0,'0'0'82'15,"0"0"-74"-15,0 0 34 16,0 0-11-16,0 0-21 16,0 0 70-16,0 0-62 15,-25-20 14-15,25 20 19 16,0-2-50-16,0 2-1 16,0 0 0-16,0 0 0 15,3 0-5-15,12-1 5 16,3-1 0-16,6-2 10 15,4 1-10-15,2-2 0 16,4 0-5-16,0-2 15 0,5-3-13 16,2-2 3-16,-1-2 0 15,3-1 12-15,-1 1-12 16,1-1 0-16,-1 2-1 16,4 0 13-16,-6 1-12 15,2 1 0-15,-2 0 0 16,-1-1 7-16,-4-1-7 15,2 1 0-15,3 0-4 16,-4-4 12-16,-2 2-6 16,-1-2-2-16,-2 4 0 15,-1 0-2-15,-5-1 2 16,-1 4 0-16,-3-2 0 0,0 5 3 16,-2-3-1-16,-2 3-2 15,-1-3 0-15,1 3-11 16,-1-1 11-16,-2-1 0 15,3 0 0-15,-3-1 15 16,4 1-27-16,-3-1 12 16,2 1 0-16,-1 1 7 15,-3 0-7-15,-2 2 0 16,-4 2-2-16,-1 1 6 16,-5 2-17-16,-1 0 11 15,0 0-40-15,0 0 25 16,0 0-69-16,-3 0-12 15,-13 6 8-15,1 0-77 16</inkml:trace>
  <inkml:trace contextRef="#ctx0" brushRef="#br0" timeOffset="115799.3662">7860 12494 123 0,'0'0'40'0,"0"0"-39"15,0 0 9-15,0 0-9 16,99-27 10-16,-66 15-8 16,3-4 6-16,4-2 32 15,3-2-25-15,2-1-4 16,2-1-12-16,2 0 0 15,-3-1 4-15,-3 3 2 16,-1-1-6-16,-6 4 16 0,-5 2-16 16,-4 3 0-16,-9 2-4 15,0 5 1-15,-12 2-2 16,-3 2-14-16,-3 1-24 16,0 0 12-16,-14 0-119 15</inkml:trace>
  <inkml:trace contextRef="#ctx0" brushRef="#br0" timeOffset="117753.2867">9273 12337 73 0,'0'0'84'0,"0"0"-41"15,0 0-14-15,0 0 66 16,0 0-68-16,0 0 16 15,0 0-43-15,5-21 2 16,-4 21-9-16,4 0 3 16,5 0-2-16,4 9 3 15,3 7 6-15,4 4-7 16,5 4 4-16,1 5 0 0,1 0 1 16,2 3 0-16,0 1-1 15,0 1 0-15,-2 3 8 16,0 2-9-16,0 2 1 15,1 1 0-15,1 3 0 16,-2-5 4-16,2 1-4 16,-6-4 0-16,4 0 2 15,-4 1 5-15,-2-4-7 16,-1 2 0-16,0-2 0 16,0 2 0-16,1 0 0 15,-2-3-3-15,2 0 4 16,-1-1-2-16,-3-2 1 15,1 0 0-15,-1-1 7 0,-1-2-4 16,2 2-3 0,-1-3 0-16,1-1 11 0,-1-1-4 15,2-1-7-15,-4 0 0 16,-2-2 27-16,5-3-24 16,-6 1 0-16,0-2-3 15,-2-3 11-15,0 1-8 16,-3-3-3-16,-3-4 0 15,-1-2 16-15,-2 0-16 16,-1-3 0-16,-1-1 0 16,0-1-51-16,0 2-15 15,-19-1-138-15</inkml:trace>
  <inkml:trace contextRef="#ctx0" brushRef="#br0" timeOffset="118190.368">9777 13459 129 0,'0'0'20'15,"0"0"-10"-15,0 0-10 16,0 0 0-16,0 0 19 15,0 0-6-15,62 63 27 16,-40-40 25-16,4 0-41 0,0 5 12 16,4 0-27-16,1-1 5 15,4-2 17-15,6-2-24 16,-1-4 3-16,0-4-10 16,-3-4 10-16,-6-8 0 15,-4-3-3-15,-2 0-5 16,-1-14 44-16,-2-6-24 15,-2-9-4-15,-5-1-2 16,-2-7-12-16,-4-1 30 16,-4-2-34-16,-5 1 4 15,0 3 10-15,0 2-14 16,0 5-1-16,-8 3-2 0,4 6-41 16,2 4 29-1,2 5-45-15,0 4-60 0,0 0-59 16</inkml:trace>
  <inkml:trace contextRef="#ctx0" brushRef="#br0" timeOffset="121415.1003">10237 16191 364 0,'0'0'12'16,"0"0"-3"-16,0 0-2 15,0 0 4-15,0 0-5 16,0 0 30-16,0 0 5 16,-9-12 18-16,9 10-57 15,0 2-2-15,0 0 14 16,0 0-7-16,0-2-2 15,0-2-5-15,10-2 0 0,4-1 2 16,1 0-2 0,-2-1 0-16,3-1 6 0,-2 1-5 15,1 0 6-15,-3 1-7 16,0-2-27-16,0 3-20 16,-6-5-144-16</inkml:trace>
  <inkml:trace contextRef="#ctx0" brushRef="#br0" timeOffset="135484.1752">14868 7752 28 0,'0'0'38'0,"0"0"-9"0,0 0 12 15,0 0 10-15,0 0-6 16,0 0 10-16,0 0-24 16,-10-7 9-16,10 7-40 15,0 0 0-15,0 0 0 16,0 0 6-16,0 0-14 16,0 0 4-16,15 0 4 15,6 0 7-15,3-1 4 16,1-2-11-16,5-1 0 15,2-1 2-15,2 0 4 16,3 0-6-16,-1 1 3 16,5 1-15-16,-2-2 14 15,1 1-2-15,-1-2 1 16,-6 4 10-16,-7-3-20 0,-3 3 9 16,-5 1 0-16,-6 1-10 15,-2 0 10-15,-2 0 0 16,-2 0 0-16,-3 0-7 15,1 0-10-15,1 8-43 16,0-2-13-16,0 1-41 16</inkml:trace>
  <inkml:trace contextRef="#ctx0" brushRef="#br0" timeOffset="148117.9046">481 8406 76 0,'0'0'28'0,"0"0"10"16,0 0 4-1,0 0 28-15,0 0-44 0,0 0 13 16,0 0-8-16,-9 0-30 16,9 0 8-16,0 0-9 15,0 0 0-15,0 0-11 16,0 0 15-16,0 0-4 15,10 0 0-15,2 1 2 16,0 3-8-16,5 2 6 16,2 1 0-16,0 0 6 15,2-2-6-15,-3-2 0 16,1 2-3-16,-4-1 10 16,0 1-7-16,-3-2 0 15,0-1 0-15,-5-1-9 16,-2 2 9-16,1-1-25 0,-4-1-1 15,-2 2-28-15,4-3 7 16,-4 2 5-16,0-2-29 16,0 0 2-16</inkml:trace>
  <inkml:trace contextRef="#ctx0" brushRef="#br0" timeOffset="148495.2611">570 8253 126 0,'0'0'40'0,"0"0"-40"16,0 0-30-16,0 0 19 15,0 0 11-15,0 0 0 16,39 21-1-16,-21-13 5 15,1 0 12-15,5 2-16 16,-3 1 5-16,-2 5 8 16,-2 2-13-16,-4 3 0 15,-1 6 8-15,-6 4 8 16,0 6 8-16,-6 2-11 16,0 4-11-16,-3-2 34 15,-12-3-26-15,0-4 5 0,5-4 17 16,-1 0-26-16,4-3-5 15,-3 0-1-15,10 0-1 16,0 0-15-16,0-3-89 16,0-6-98-16</inkml:trace>
  <inkml:trace contextRef="#ctx0" brushRef="#br0" timeOffset="152574.1232">19358 8983 181 0,'0'0'12'0,"0"0"24"15,0 0 9-15,0 0 9 16,0 0-25-16,0 0 17 16,0 0-36-16,-33-46 37 15,33 46-47-15,0 0 0 16,0 0 6-16,0 0-6 15,0 0-1-15,0 0-1 16,0 0 4-16,1 0-7 0,14 0 5 16,4 0 0-1,4 2 7-15,3 3-7 0,3-2 2 16,6 0-2-16,4-1 0 16,5 0 6-16,0 1-6 15,2 1 0-15,-5-1 4 16,-3-3-4-16,-2 3 0 15,-6-1-3-15,0-1 10 16,-5-1-10-16,-1 2 3 16,-6-1 0-16,-5-1 2 15,-6 0 4-15,-3 0-6 16,-4 0 0-16,0 0 5 0,0 0-24 16,0 0 15-1,-6 0-59-15,-12 0-12 0,-3 5-62 16,-2-5 33-16</inkml:trace>
  <inkml:trace contextRef="#ctx0" brushRef="#br0" timeOffset="153000.3768">19337 9102 113 0,'0'0'30'0,"0"0"-20"0,0 0-10 16,0 0 0-16,0 0 21 15,98 0 2-15,-57-3 2 16,6-4 1-16,1 0-23 15,3 0 29-15,3-1-22 16,-3 1 3-16,4 2 9 16,-3 0-19-16,-6 1 0 15,0 1-3-15,-5 0 4 16,-5 2 7-16,-4-1-11 16,-3 2 0-16,-5-1-3 0,-5 1 8 15,-7 0-10-15,-2 0 5 16,-7 0 0-16,-3 0-9 15,0 0 3-15,0 0-17 16,0 0 7-16,-6 7-29 16,-6 0-7-16,0-1-74 15</inkml:trace>
  <inkml:trace contextRef="#ctx0" brushRef="#br0" timeOffset="154397.438">22356 7887 218 0,'0'0'1'0,"0"0"36"16,0 0-27-16,0 0-10 15,0 0 15-15,0 0-8 16,-3-6 5-16,6 6-12 15,11 0 0-15,4 0 39 16,5 9-39-16,-2 6 0 16,3 3 26-16,0 6-23 15,0 7 24-15,1 6-25 0,3 13 7 16,-3 5 44-16,1 4-52 16,-2 5 20-16,-2 0-15 15,-5 5-2-15,-4 4 14 16,-8 4-18-16,-5 0 2 15,-2-4-14-15,-26-1 12 16,-8-6-5-16,-10-6-6 16,-4-3-53-16,-11-2 4 15,-7-2-54-15,-4-3 6 16,-8-2-19-16</inkml:trace>
  <inkml:trace contextRef="#ctx0" brushRef="#br0" timeOffset="156307.6456">1376 7897 42 0,'0'0'102'0,"0"0"-96"16,0 0 16-16,0 0 1 15,0 0-12-15,0 0 72 0,-72-5-58 16,63 3 16 0,0 2-12-16,1 0-23 0,-2 0 13 15,3 0-5 1,-4 0-10-16,-2 0 9 0,1 0-13 16,-3 4 0-16,-3 4-3 15,0 1 12-15,-1 0-10 16,2 2 1-16,0-2 0 15,0 0 11-15,4-1-11 16,2-1 0-16,1 1 0 16,1-2 5-16,0 2 0 15,1 1-5-15,2 2 0 16,-4 1-7-16,1 2 11 16,0 4-4-16,0 0 0 0,-1 4 4 15,1 2 4-15,-3 3-8 16,0 3 0-16,1 5 7 15,0-5-7-15,-1 1 0 16,7-2-1-16,0-5 12 16,4 0-22-16,1-2 8 15,0 2 3-15,0 1 0 16,0 1 3-16,0 1-3 16,0 2 6-16,0 2-5 15,1 3 22-15,1 0-23 16,1-1 0-16,0-3 15 15,-1-1-9-15,2-1-4 16,1-1-2-16,2 1 11 16,2 3-2-16,1-2-9 15,1 3 0-15,1-1 5 16,-2 0-5-16,2 0 0 16,-3-1-1-16,6-1 13 0,1-1-12 15,-2 1 0-15,3-5 0 16,0-2 3-16,1 0-3 15,4-2 0-15,-2-1 0 16,5 1 4-16,2 1-8 16,0-3 4-16,0 2 0 15,-1-2 7-15,3-1-7 16,-1-3 0-16,5 1-4 16,4-1-19-16,5 1-35 15,4 1-116-15,-4-5-131 0</inkml:trace>
  <inkml:trace contextRef="#ctx0" brushRef="#br0" timeOffset="170457.8649">20902 7608 186 0,'0'0'5'15,"0"0"-1"-15,0 0 19 16,0 0-17-16,0 0-1 15,0 0 54-15,0 0-32 16,-27-65 24-16,26 64-26 16,1 1-25-16,-2 0 6 15,2 0-6-15,0 0-5 16,0 6 3-16,2 8 4 16,5 3 7-16,2 0-9 15,-2 1 0-15,-2-1 5 16,2-2-3-16,-4-1-2 0,3-5 0 15,-3-4 11 1,0-1-2-16,-1-3-9 0,-1-1 0 16,1 0 54-16,4 0-20 15,3-1 9-15,7-15-27 16,6-6-11-16,1-3 4 16,2-1-9-16,0-3-29 15,-2 2 24-15,-1 2-63 16,-1 3-27-16,-2 2-52 15,-3 4-86-15</inkml:trace>
  <inkml:trace contextRef="#ctx0" brushRef="#br0" timeOffset="170975.4307">20945 7470 79 0,'0'0'12'15,"0"0"7"-15,0 0 12 16,0 0-2-16,0 0 7 16,0 0 8-16,7-31-44 15,-5 31-11-15,-2 13 8 16,0 5 3-16,0 4 14 15,0 3 2-15,0 0-7 16,0-4 21-16,0-2-29 16,0-2 4-16,4-8-5 15,-1-2 12-15,2-2-8 0,3-4-3 16,2-1-1-16,6 0 44 16,11-6-19-16,8-13-2 15,4-7-23-15,-1-2 10 16,-5-2-23-16,-3 2 13 15,-7 2-57-15,-1 5-18 16,-8 6-49-16</inkml:trace>
  <inkml:trace contextRef="#ctx0" brushRef="#br0" timeOffset="171485.8004">20942 7501 112 0,'0'0'31'0,"0"0"-14"0,0 0 21 16,0 0-20-16,0 0 5 16,0 0-23-1,0-11 4-15,0 11-11 0,0 11 3 16,0 7 4-16,0 2 48 15,-1-3-28-15,-1 0-6 16,2-3-7-16,0-5 2 16,0 1 10-16,0-5-19 15,0-1 3-15,5-3 3 16,3-1-2-16,5 0 2 16,4 0 11-16,1-5-8 15,4-7 26-15,-1-5-35 16,-2 0 0-16,4 0-2 15,-3-2 2-15,-5 6-18 0,-2 1-20 16,-6 3-86-16,-4 4 25 16</inkml:trace>
  <inkml:trace contextRef="#ctx0" brushRef="#br0" timeOffset="192635.3507">12495 4534 1 0,'0'0'43'15,"0"0"13"-15,0 0-19 16,-49 77-6-16,36-42 43 16,-1 7-17-16,-1 5-1 15,5 6-21-15,0 0-2 16,3 6 27-16,3 7-31 16,4 2-26-16,0 5 11 15,1-3-12-15,20-2-2 16,11-8-11-16,10-4 11 15,20-8-5-15,19-4 5 0,13-6-13 16,17-4 12-16,15-2-34 16,10-3-62-16,13 0-36 15,4-4-52-15</inkml:trace>
  <inkml:trace contextRef="#ctx0" brushRef="#br0" timeOffset="193391.0091">21197 4414 129 0,'0'0'138'0,"0"0"-138"16,0 0 4-16,0 101 34 16,-1-49-1-16,-8 9-28 15,1 9 40-15,1 9-25 16,-2 1-2-16,2 3 7 15,-1 0-14-15,0 1-4 16,1-1-11-16,4-6 0 16,-3-2 6-16,3-3-6 0,0-2-37 15,3-3-31 1,-5-1-116-16</inkml:trace>
  <inkml:trace contextRef="#ctx0" brushRef="#br0" timeOffset="222706.9932">8829 12762 103 0,'0'0'27'0,"0"0"25"16,0 0-4-16,0 0-1 15,0 0-1-15,0 0-29 16,0 0 12-16,-11-38-29 15,10 38 0-15,-1 0-5 16,2 0 5-16,-1 0-1 16,-4 0-7-16,1 0 8 15,-2 8 14-15,2 3-9 16,1 4-5-16,0-1 10 16,-1 1-6-16,4 1-4 15,0-1 0-15,0-3 7 16,0-3-19-16,0-1 12 15,0-3-5-15,8-3 5 0,1-2 4 16,3 0 2-16,3 0 4 16,3-13-7-16,-2-4 22 15,1-3-25 1,-5-1 0-16,-2 0 0 0,-9 2 2 16,-1 0-1-16,0 2-1 15,-4 2-6-15,-10 3-16 16,-2 0 17-16,-5 7 1 15,1 4-9-15,-3 1 16 16,5 0-3-16,2 0 0 16,4 9 6-16,1 3-13 15,1 2 7-15,4 1 0 0,0 2 6 16,6-5-3 0,0 0-6-16,0 0 1 0,0-2 2 15,0-3-9-15,3 0 9 16,8-4-2-16,0 1 2 15,0-3 1-15,-2-1-1 16,1 0 0-16,-4 0 0 16,0 0-3-16,-3-3 3 15,-3-4 0-15,0 3 4 16,0 0-3-16,0 2-2 16,-4 2-15-16,-4 0 16 15,-1 0-2-15,0 0-26 16,2 13-38-16,2 1 13 15,5 0-102-15</inkml:trace>
  <inkml:trace contextRef="#ctx0" brushRef="#br0" timeOffset="224851.7366">15962 15299 395 0,'0'0'3'0,"0"0"3"15,0 0 36-15,0 0-30 16,0 0 13-16,0 0 32 0,-53-79-22 16,46 72 56-16,0 3-69 15,-1 2-14-15,-4-1-8 16,-1 3 1-16,-8 0-1 15,-8 0 0-15,-3 9 0 16,-7 10 15-16,-2 1-15 16,2 2 0-16,3 2 5 15,6 0 7-15,6 1-11 16,6 3-1-16,5 6 9 16,4 4-4-16,4 5-5 15,5 0-5-15,0-2 5 16,0 0 0-16,12-4 2 15,10-5-5-15,7-7 4 16,5-5-15-16,4-11 14 16,9-6 0-16,2-3 24 0,1-6-21 15,0-17 3 1,-5-6-6-16,-2-4 5 0,-7 1 8 16,-6-2-13-16,-6 3 0 15,-12 1 0-15,-6 1 9 16,-6 0-8-16,-2 1-1 15,-16 2 5-15,-10 2-18 16,-7 3 11-16,-3 4 2 16,-2 4-8-16,4 6 13 15,2 1-13-15,4 5 5 16,6 1 3-16,1 0 16 16,7 0-16-16,1 0-2 0,3 12-17 15,0 6 14-15,2 5-28 16,1 6-15-16,-1 4-42 15,3 0-8-15,7 1-87 16,0-10-113-16</inkml:trace>
  <inkml:trace contextRef="#ctx0" brushRef="#br0" timeOffset="225716.2502">15868 15612 57 0,'0'0'61'16,"0"0"21"-16,0 0 12 16,0 0-18-16,0 0 26 15,0 0-32-15,27-67-43 0,-24 62 20 16,4-2-33 0,5-2-13-16,5-3-1 0,8-3 7 15,8-4-6-15,8-4-1 16,7-2 0-16,7-5 5 15,8-4-3-15,4-2-2 16,6 2 0-16,-1 1 11 16,-5 3-23-16,-10 7 12 15,-13 6-7-15,-18 6-1 16,-12 6-1-16,-9 5-9 16,-5 0-39-16,0 0-30 15,-15 2 67-15,-10 9-28 16,-1 3-30-16,1-5 12 15,4-2-30-15,4-6-46 16</inkml:trace>
  <inkml:trace contextRef="#ctx0" brushRef="#br0" timeOffset="225991.5877">16414 15150 35 0,'0'0'140'15,"0"0"-73"-15,0 0-2 16,0 0 9-16,0 0-14 15,0 0 7-15,-33-13-67 16,52 8 24-16,11-3-18 16,4 1-6-16,4 2 0 15,-5 2 2-15,-1 3-2 16,-6 0 0-16,-6 8-2 0,-3 8 2 16,-7 4-14-16,-8 3 14 15,-2 8-2-15,-9 2 2 16,-14 3 0-16,-5 0 7 15,4-6-2-15,10-3-4 16,11-8-2-16,3-9-100 16,22-10-127-16</inkml:trace>
  <inkml:trace contextRef="#ctx0" brushRef="#br0" timeOffset="226734.1634">17003 14523 267 0,'0'0'45'0,"-81"-11"-42"16,35 11 0-16,-4 5 34 15,-3 12-10-15,3 6 45 16,6 4 2-16,7 10-34 15,5 7 20-15,10 10-50 16,7 7 7-16,9 9 25 16,6 6-25-16,0 2-16 15,23-2 6-15,6-3 1 16,9-3 10-16,11-2-18 16,9-4 0-16,11-7 5 15,10-11-4-15,5-13-1 16,12-13 0-16,6-13 7 15,-2-7 5-15,-2-5-12 0,-1-21 0 16,-8-10 6-16,-9-10-5 16,-12-9 0-16,-14-9-2 15,-17-2 9-15,-11-6 4 16,-12-3-12-16,-12-4 0 16,-2 1 3-16,0 1 2 15,-21 8-5-15,-4 7 0 16,-10 8 2-16,-8 4 1 15,-11 3-3-15,-5 7 0 16,-7 6-11-16,2 5 15 16,0 6-4-16,-2 5 0 15,7 3 5-15,2 6-2 16,-1 2-3-16,1 2 0 0,0 5-6 16,0 0 6-1,6 7-2-15,7 12-1 0,7 5-40 16,7 7 40-16,8 4-64 15,10 5 6-15,12 2-17 16,0 1-81-16,15-2-60 16</inkml:trace>
  <inkml:trace contextRef="#ctx0" brushRef="#br0" timeOffset="227380.9093">17886 14867 382 0,'0'0'60'0,"0"0"-19"0,0 0-19 15,0 0-18-15,0 0 11 16,92-101-5-16,-34 72 51 16,10-4-32-16,5-4-26 15,6-2 30-15,3-2-29 16,-3 2-4-16,-3 0 2 16,-8 3 16-16,-11 2-16 15,-9 5-2-15,-11 1 0 16,-13 5 6-16,-11 4-6 15,-10 3-19-15,-3 5-8 16,-16 2-57-16,-15 6 40 16,-16 3-82-16,-9 0-55 15,-7 9 30-15</inkml:trace>
  <inkml:trace contextRef="#ctx0" brushRef="#br0" timeOffset="227619.0461">18262 14324 24 0,'0'0'143'16,"0"0"-94"-16,0 0-32 15,0 0-13-15,0 0-2 16,116-69 61-16,-61 57-29 16,2 5-12-16,-3 6 15 15,-2 1-29-15,-8 4 5 16,-8 12-2-16,-11 4-3 16,-9 5 9-16,-12 3-16 15,-4 6 2-15,-10 5 56 16,-20 4-27-16,-9 2-6 15,-1-1-17-15,6-7-2 16,10-3-14-16,15-8 5 0,9-5-100 16,14-14-78-16</inkml:trace>
  <inkml:trace contextRef="#ctx0" brushRef="#br0" timeOffset="228364.8425">19321 13542 300 0,'0'0'30'16,"-90"4"-23"-16,40 16 19 15,2 7-12-15,-3 6 16 0,4 12 48 16,6 10-49-1,2 8 47-15,5 7-67 0,9 2-5 16,7 3 57-16,13 3-45 16,5 1 6-16,6-1-7 15,21-1 0-15,12-4-11 16,10 0-4-16,12-5 0 16,14-5 2-16,10-8-1 15,13-14 0-15,10-12-1 16,5-12 0-16,-3-17 17 15,-5 0-17-15,-10-18 0 16,-8-13 7-16,-14-9 2 16,-8-7-9-16,-12-4 0 15,-13-9 14-15,-12-3-9 16,-13-6-5-16,-11-9 0 16,-4-2 33-16,-2-2-31 0,-19-3-1 15,-3-2-1-15,-9-7 9 16,-4-1-16-16,-2-2 7 15,-5 8 0-15,-7 9-4 16,-6 12 5-16,-12 9-1 16,-11 9 0-16,-5 13 2 15,1 7 3-15,7 9-5 16,9 12 0-16,10 7-7 16,8 2 7-16,2 7-3 15,1 15-2-15,4 8-4 16,-1 8-9-16,1 8-5 0,5 7-53 15,4 5 18 1,11-1-61-16,16-1-38 0,7-12-60 16</inkml:trace>
  <inkml:trace contextRef="#ctx0" brushRef="#br0" timeOffset="229345.668">20259 13741 34 0,'0'0'436'0,"0"0"-395"16,0 0-41-16,0 0 5 16,0 0 14-16,0 0 22 15,55-47 1-15,-4 16 37 16,10-3-65-16,12-5 2 15,2-2-9-15,2 0 1 0,-8 0 6 16,-13 4-14-16,-14 7 0 16,-15 2-14-16,-15 2 12 15,-12 1-20-15,-7 1-17 16,-25 2-38-16,-16 4 54 16,-10 4-5-16,-6 7 24 15,1 5-9-15,13 0 25 16,17 2-12-16,14 0 0 15,16 0-4-15,3 0-3 16,10 0-7-16,24 4 14 16,16 1 11-16,9 0-11 15,7 0 0-15,-2 2 0 16,-9 3 14-16,-12 2-16 16,-14 8 2-16,-20 4-5 0,-9 5-5 15,-16 7 10-15,-22 5 0 16,-7 1 0-16,-1-3-40 15,10-5-39-15,14-13-133 16</inkml:trace>
  <inkml:trace contextRef="#ctx0" brushRef="#br0" timeOffset="230071.4866">21240 12276 118 0,'0'0'5'0,"0"0"-10"16,-107 17 15-16,70 17-3 15,0 12 14-15,-2 15 21 16,1 21 69-16,0 12-35 16,3 14 7-16,4 9-19 15,7 1-28-15,11 1 26 16,11 2-36-16,2 0-23 0,19-2 16 16,19-4-17-16,10-5-2 15,13-9 0-15,12-13 17 16,10-14-20-16,19-20 3 15,16-13 0-15,8-17 37 16,14-14-31-16,-2-10 2 16,3-11 12-16,-3-27-14 15,-7-12 35-15,-16-16-41 16,-14-14 6-16,-18-4 6 16,-18-11-6-16,-7-2-6 15,-16-4 0-15,-12-11 9 16,-11-8-10-16,-18-9 1 15,-1-4-1-15,-20-10-7 16,-15 6 8-16,-12 4 0 0,-12 9 0 16,-8 20 2-16,-16 12-15 15,-14 12 13-15,-15 10 0 16,-11 8-20-16,-7 6 20 16,0 10-2-16,0 6 2 15,2 9-1-15,13 9-19 16,6 8 14-16,7 11 6 15,6 3-34-15,2 8 34 16,3 19-2-16,3 10-11 16,7 10 2-16,14 7 11 15,10 8 0-15,13 8-20 0,14 3 7 16,16 7 4 0,13-2 9-16,1 2-1 0,21 4-22 15,20 3-5-15,9-4-143 16,9-9-119-16</inkml:trace>
  <inkml:trace contextRef="#ctx0" brushRef="#br0" timeOffset="230835.9075">22527 12580 461 0,'0'0'17'15,"0"0"-14"-15,111-79-3 16,-51 50 13-16,1 0-1 16,2-5 22-16,1-3-9 0,-1-3-25 15,2-4 63 1,-4 0-56-16,-3-3 8 15,-5 1-12-15,-9-1 11 16,-11 2-1-16,-15 3-13 0,-14 4 0 16,-4 6-21-16,-24 6 8 15,-23 8 9-15,-19 6-6 16,-12 8-25-16,-2 3 35 16,6 1 0-16,18 0 6 15,15 0 7-15,21 0-13 16,10 0 0-16,10 3 0 15,3 6-9-15,24 1 1 16,12 0 8-16,13 0 0 16,7-1 4-16,-1 4-3 15,-1 1-2-15,-12 3 1 16,-10 7 0-16,-12 2 6 16,-11 4-6-16,-12 2-1 0,0 1-7 15,-16 3 8-15,-13-1 0 16,2 1-3-16,5-3-55 15,6-6-155-15</inkml:trace>
  <inkml:trace contextRef="#ctx0" brushRef="#br0" timeOffset="231669.4932">23868 10741 69 0,'0'0'111'16,"-92"95"-39"-16,43-32 23 15,-2 13-23-15,2 16-16 16,1 9 34-16,6 20-42 15,10 15-22-15,6 1 35 16,12 13-55-16,11-4 4 16,3-8-10-16,14-8 11 15,21-12 0-15,14-12-11 16,10-10 0-16,13-9-6 16,14-12 8-16,15-15-2 15,9-16 6-15,2-23-1 16,1-18 8-16,-11-8-13 0,-9-36 0 15,-9-19 20 1,-9-13-20-16,-15-9 0 0,-11-10-2 16,-8 2 15-16,-14-9-11 15,-9-2-2-15,-3-3 0 16,-5-5 2-16,-4-6 1 16,1-8-3-16,-6-9 0 15,-1 1 8-15,0 2-18 16,-4 10 10-16,-12 6 0 15,-8 5 1-15,-4 3-1 16,-8 8 0-16,-4 7-8 16,-7 7 18-16,-3 12-22 15,-2 5 12-15,-6 7-4 16,-3 12-22-16,-1 11 19 16,-2 12-12-16,-1 14 15 0,-1 10-2 15,-2 4-9-15,-3 24 15 16,6 10 0-16,3 8-4 15,9 5-2-15,5 4 6 16,5-1-2-16,1 3 6 16,10-1-13-16,3 0 9 15,11-5-25-15,10-1 21 16,8-6-77-16,0-5-40 16,25-8-9-16,8-11-127 15</inkml:trace>
  <inkml:trace contextRef="#ctx0" brushRef="#br0" timeOffset="234183.0822">21081 11322 255 0,'0'0'14'15,"0"0"23"-15,0 0-23 16,0 0-11-16,0 0 20 15,0 0 2-15,0 0 36 16,-12-24-54-16,9 24-4 16,2 0 25-16,1 0-26 15,0 0-4-15,0 0-1 16,0 0-1-16,-3 0-1 16,1 3-7-16,-3 7 12 0,1 1-12 15,1 4 12-15,1-5-8 16,2 1-8-16,0-2-11 15,0-4 26-15,0-2-39 16,2-2-1-16,2-1 36 16,-1 0-4-16,2-1 9 15,-3-10 2-15,-2-2 5 16,0 0 1-16,0 2-8 16,0 2 0-16,-2 4 61 15,-4 2-36-15,0 3 0 0,-2 0-19 16,-3 0-1-1,0 4-5-15,-1 7 0 0,5 1 1 16,2-2 2-16,3-1-3 16,2-1-3-16,0-3-2 15,0-2 10-15,2-2-5 16,6 1 0-16,0-2 0 16,0 0 12-16,-2 0-3 15,-1-3-9-15,-2-5 4 16,-3-1 0-16,0 4-5 15,0-1 1-15,-3 6-1 16,-8 0-6-16,-5 0 7 16,5 3 0-16,-1 6-1 15,4 3 7-15,2 0-9 16,2 1 3-16,4 1-1 0,0 1-12 16,7-4-5-1,15-5-80-15,5-6-164 0</inkml:trace>
  <inkml:trace contextRef="#ctx0" brushRef="#br0" timeOffset="235751.23">20965 11397 9 0,'0'0'0'15,"0"0"0"-15,0 0 8 16,0 0-7-16,0 0 12 15,-56 88 22-15,56-72-31 16,3 0 6-16,11-7-6 16,-1 2 4-16,2-5 3 15,-4-3-10-15,-2-3 21 16,-1 0 16-16,-2-6 5 16,-3-5 21-16,-3-7-33 15,0-1-28-15,0-4 9 16,0-1-12-16,0 4 0 0,-6-2-2 15,-4 5-2-15,1 4 2 16,1 4-8 0,2 6 10-16,2 3 6 0,4 0-6 15,-4 0-7-15,1 3-3 16,-2 9 10-16,1 4 12 16,1-1-12-16,0 0 0 15,3-3 13-15,0-2-13 16,0-1-4-16,0-4 3 15,3-2 1-15,6-1 11 16,4-2-6-16,1 0-4 16,0-8 25-16,-2-5-26 15,-3-2 0-15,0-2 14 16,-5-1-10-16,-2 1 5 16,-2 0-5-16,0 3-2 0,0 5 27 15,-6-1-25-15,-3 6 3 16,1 4 18-16,3 0-25 15,-3 0-1-15,3 6-8 16,0 9 9-16,2 4 2 16,3 5-2-16,0-4 0 15,0-6-4-15,3 1 9 16,9-6-4-16,1-2-1 16,3-6 0-16,1-1 13 15,-1 0-13-15,0-4 0 0,-3-9 10 16,-4-2-2-1,-5 1 10-15,-4-3-18 0,0-2 3 16,0 2 3-16,-6 3-6 16,-11 4 0-16,3 4-10 15,-4 5 19-15,3 1-18 16,0 0 9-16,6 0 0 16,0 7-5-16,5 4 5 15,0 5 0-15,4 1-4 16,0 0 7-16,4 1-6 15,9 0 1-15,8-4 2 16,2-3 6-16,2-3-6 16,2-3-3-16,-5-5 1 15,-5 0-17-15,-6 0 19 16,-5-5-14-16,-6-6 14 0,0-3 5 16,0-2-5-1,-19 2-4-15,-4 0-5 0,-5 4 18 16,-3 4-5-16,1 5-4 15,6 1 0-15,8 0-13 16,10 11 13-16,6 11-62 16,0 1-21-16,15 3-81 15</inkml:trace>
  <inkml:trace contextRef="#ctx0" brushRef="#br0" timeOffset="238089.6865">21070 11364 207 0,'0'0'24'0,"0"0"5"16,0 0 32-16,0 0-61 15,0 0 7-15,0 0-26 16,0 0 19-16,-4-26-47 0,19 26-26 15,-2 1-116-15</inkml:trace>
  <inkml:trace contextRef="#ctx0" brushRef="#br0" timeOffset="239501.8362">21065 11352 271 0,'0'0'10'0,"0"0"13"16,0 0-19-16,0 0-4 16,0 0 1-16,0 0 9 15,0-11-8-15,0 11-2 0,0 0 0 16,0 1-10-16,-3 13 12 15,0 3-2-15,-1 6 27 16,1 0-23-16,2 3 16 16,1 1-20-16,0-5 7 15,0-2-16-15,0-5 16 16,4-8-7-16,3-3 6 16,1-4 1-16,-2 0 7 15,0 0-3-15,0-7-1 16,-2-9 32-16,0-4-39 15,-4-5-3-15,0 3 23 16,0 0-22-16,-5 4 7 16,-4 2-8-16,3 5 0 15,-1 4 12-15,0 4-12 16,5 3-7-16,-3 0 6 0,1 0 2 16,-4 10 1-16,1 7-2 15,1 2 0-15,2 4-8 16,2-4 8-16,0 0 0 15,2 1 5-15,0-3-5 16,0-3-2-16,4 1-67 16,9-7-63-16,3-8-146 15</inkml:trace>
  <inkml:trace contextRef="#ctx0" brushRef="#br0" timeOffset="243115.6206">21094 11341 0 0,'0'0'60'0,"0"0"-23"15,0 0-10-15,0 0 37 16,0 0-47-16,0 0-16 15,-22-6-2-15,15 6 7 16,-3 0 2-16,0 9-8 16,-3 3 0-16,1 1 4 15,-2 3-1-15,2-1 7 16,5 3 4-16,1 0-8 0,4 2 5 16,2-1-11-16,0-2 0 15,0-2-3-15,6-3 7 16,8-5-4-16,7-7 0 15,2 0 6-15,0 0 5 16,1-7-11-16,-2-8 0 16,-3 0 16-16,-5-3-16 15,-3 0 0-15,-4-2 4 16,0 1 4-16,-5 2 2 16,-2 0-10-16,0 1 0 15,0 3 5-15,-3-1-5 16,-10 1 0-16,0 2-3 0,0 1 6 15,-4 1-4-15,4 4 1 16,-2 3-8-16,3 2 4 16,-1 0 2-1,1 2 2-15,-1 13 0 0,2 2 2 16,4 3-5-16,-1 3 3 16,-2 5-1-16,3-2 1 15,3 3 0-15,3-3-4 16,1 1 3-16,0-6 2 15,0-3-2-15,9-7 1 16,4-3 0-16,4-6 7 16,0-2-5-16,2 0 0 15,2 0 9-15,2-17-5 0,-2-3 26 16,0-3-30-16,-6-4 13 16,0 1 24-1,-8 1-31-15,-4 3 5 0,-3 1 0 16,0 3-1-16,0-1-8 15,-7 4-4-15,-7 1-11 16,-2 4 9-16,-4 1-2 16,2 4 4-16,2 2 0 15,6 2 3-15,4 1 5 16,1 0-8-16,-1 0-7 16,-2 4-3-16,3 12 15 15,-4 4-5-15,3 5 0 16,-1 3 5-16,2 1-10 15,4-1 5-15,1 1 0 0,0-4-2 16,0-4 2-16,3-5 0 16,13-3-4-16,1-6 9 15,5-5-5-15,0-2 0 16,2 0 0-16,-1-8 6 16,-4-11-4-16,-2-1 3 15,-4-1-5-15,-6-4 3 16,-2 3 4-16,-5-3-7 15,0 5 0-15,0 0 2 16,-9 2-1-16,-7 3-2 16,-4 4-14-16,-2 5 15 15,-4 2-10-15,-1 4-1 16,3 0 11-16,5 0-6 0,5 4 6 16,4 5-3-16,4 5 0 15,3 3 6-15,2 4-9 16,1 3 6-16,0 0 0 15,0 2-1-15,1-4 1 16,8-3-2-16,4-2 1 16,-1-5 1-16,3-6 6 15,-2-6-6-15,4 0 0 16,-4 0 6-16,0-9-4 16,-2-7-2-16,-2-2 0 15,-2-1 9-15,0-4 1 16,-7 1-10-16,0 3 0 0,0 1 7 15,-4 4-7 1,-9 1-3-16,-3 5-9 0,0 5 12 16,-3 3-11-1,5 0 11-15,-2 0 0 0,6 8-2 16,3 9-5-16,1 5 7 16,-1 3 0-16,7 6 1 15,0-3 3-15,0-3-4 16,0-5 0-16,10-3-1 15,2-7 1-15,0-3 0 16,3-6 0-16,0-1 5 16,2 0 3-16,0-5-8 15,-2-12 0-15,-3-2 8 0,0-4-3 16,-5-2-5-16,-4 3 0 16,-3 0 5-16,0 0 4 15,0 7-9-15,-13 0 0 16,-8 6-7-16,-4 4 7 15,-4 5-5-15,0 0 3 16,3 0 2-16,7 12 5 16,2 0-5-16,8 2-9 15,5 4 4-15,2 1 5 16,2 2 0-16,0-4-3 16,6-2 6-16,9-2-4 15,3-3 1-15,3-3 0 16,0-7 5-16,1 0-5 15,1-3-4-15,-3-14 2 0,-6-2-9 16,-3-1-2-16,-4-4 10 16,-7 0-3-16,0 0 2 15,0 2 4-15,0 0-10 16,-13 5 7-16,-4 3-16 16,1 7 15-16,2 4-8 15,2 3-6-15,6 0-5 16,3 13-42-16,3 8 48 15,0 2 8-15,0 8-17 16,3 7 25-16,8 7-54 16,4 0-65-16</inkml:trace>
  <inkml:trace contextRef="#ctx0" brushRef="#br0" timeOffset="246120.9525">20842 11981 18 0,'0'0'20'0,"0"0"-16"0,0 0 7 16,0 0 41-16,0 0-29 16,0 0 25-16,0 0-4 15,-59-41-22-15,54 41-1 16,-1 0-21-16,1 0 4 15,-3 0 14-15,-3 0-15 16,-1 4 3-16,-3 7-2 16,-1 1 2-16,-2 2 11 15,-1 2-17-15,4-1 0 16,0 1 35-16,3-2-34 16,1 2 4-16,3-1 7 15,0 0-7-15,0 2-2 16,4 0-3-16,-3 1 0 0,4 0 12 15,-2 0-12 1,2 2 0-16,2-2 0 0,-1-2 2 16,1 4 18-16,1-4-16 15,0 1-4-15,0 2 17 16,0-1-9-16,0 1-6 16,0 0 0-16,0 1 9 15,0-3-3-15,0 0-8 16,3 0 0-16,0 1 21 15,1-1-21-15,1 1 0 16,2 1 10-16,-1-2-9 16,0 5 8-16,2 2-9 0,-1-4 0 15,-1 4 7 1,1-2-4-16,1 2-3 0,1-1 7 16,-2-2 3-16,2-1 3 15,0 0-13-15,0-3 0 16,0 3 18-16,0-3-17 15,0 2-1-15,-2-2 6 16,1 2 1-16,-1-2 2 16,2-1-9-16,2 1 0 15,-2 0 9-15,2 0-8 16,-2-1-1-16,2 0 0 16,-1-1 9-16,2-1-3 15,-1 0-6-15,-1 0 0 0,-4-5 9 16,0 2-9-1,0-5-1-15,-1 2-6 0,0-1 14 16,-1 0-6-16,0-2-1 16,0 0 0-16,0-1 3 15,-1-2 2-15,-2 1-8 16,1-1 3-16,-1-1 0 16,1-1 1-16,-2 2-1 15,0-2-16-15,4 0 9 16,-1 0-17-16,1 0 4 15,2 0-4-15,-1 0-23 16,1 0-6-16,1-2-31 16,1-4-55-16,1-2-7 15</inkml:trace>
  <inkml:trace contextRef="#ctx0" brushRef="#br0" timeOffset="267795.718">15420 15135 37 0,'0'0'27'16,"0"0"-21"-16,0 0 8 15,0 0 27-15,0 0-11 16,0 0-12-16,0 0-18 15,0 0-12-15,-1 6 11 16,1-3-10-16,0-3 11 16,0 0 4-16,1 0 3 0,7 0 5 15,1-1-12 1,-3-8 0-16,0 0 6 0,-2 1-3 16,-4 0 2-16,0 2 1 15,0 1-5-15,0 2 19 16,0-1-10-16,-4 3 8 15,-1-2 17-15,-1 3 3 16,2 0-5-16,-2 0-17 16,-2 0-15-16,2 0 17 15,2 6-13-15,4 1-5 16,0 1-2-16,0 1-5 16,0-1 6-16,0 1-4 15,0-3 10-15,0-2-7 0,7-2 2 16,-1 0 0-1,-3-2 9-15,0 0-8 0,-1 0 11 16,1-3-11-16,-3-7 3 16,0 1 10-16,0 1-14 15,0-2 0-15,-6 3-2 16,-3 3 1-16,0 2-40 16,-2 2-42-16,0 0-72 15</inkml:trace>
  <inkml:trace contextRef="#ctx0" brushRef="#br0" timeOffset="269004.7993">15413 15103 14 0,'0'0'27'0,"0"0"31"16,0 0-16-16,0 0 3 15,0 0 10-15,0 0-21 16,-14-13 3-16,13 11-10 16,-1 1-15-16,1 1 9 15,-1 0-21-15,-2 0 0 16,-2 0-1-16,0 11 6 15,-2 0 0-15,4 3-5 16,-1 0 0-16,5-5-6 0,0 2 8 16,0-3-2-1,0-3 1-15,8-2-1 0,1-1 14 16,-1-2-14-16,2 0 0 16,-4 0 16-16,3-5-10 15,-5-4-3-15,1-1 1 16,-1-1 4-16,-4 0 6 15,0 0-14-15,0 1 0 16,0 0 9-16,-3 2-5 16,-3 2-4-16,0 2 0 15,-1 3-13-15,4 0 12 16,0 1 1-16,-2 0 0 16,4 0-5-16,0 0 5 15,-1 0 0-15,-1 1-1 16,0 6 7-16,2 2-7 0,1-3 1 15,0-1-1-15,0-2-9 16,0 0 10-16,0 1 0 16,0-3 0-16,0-1 3 15,0 0-1-15,0 0-2 16,0 0 0-16,0 0 18 16,0-5-11-16,0-4-6 15,0-1-1-15,0 3 2 16,0 1 10-16,0 4-12 15,0 2-7-15,-2 0-11 16,-3 0 13-16,-1 0-21 16,-2 6-21-16,5 8-62 0,3 0 9 15</inkml:trace>
  <inkml:trace contextRef="#ctx0" brushRef="#br0" timeOffset="272184.7626">16819 14277 38 0,'0'0'31'16,"0"0"-20"-16,0 0-11 15,0 0-21-15,0 0-37 16</inkml:trace>
  <inkml:trace contextRef="#ctx0" brushRef="#br0" timeOffset="273225.4252">16819 14277 49 0,'34'-77'31'0,"-35"77"15"15,-2 0 4-15,0-3 0 16,0 1 9-16,2 0-51 15,-1 2-8-15,1 0 9 16,-2 0 3-16,3 0-12 16,-3 0 0-16,0 0 0 15,-2 0 3-15,2 0 4 16,0 0-7-16,-1 4 1 16,0 3 0-16,-1 1 22 15,-1 2-23-15,0 2 4 16,4-3 2-16,1 3-6 0,1-1 0 15,0-2 5-15,0 2-3 16,0-3-2-16,1-1-4 16,8-1 4-16,1-2 8 15,3-1-6-15,-1-1-2 16,2-2 4-16,-1 0-2 16,-3-2 10-16,0-7-12 15,-2-2 7-15,-3 0 9 16,1 0-13-16,-3 1-3 15,-3 0 10-15,0-1-9 16,0 1 5-16,0 1-6 16,0 1 3-16,-7 1-4 0,1 0 1 15,-1 2 0-15,0 2-3 16,2-1 7-16,2 3 0 16,2-1-4-16,-2 2 0 15,-2 0-13-15,0 0 7 16,-2 0 2-16,-6 0 4 15,5 3 0-15,-3 6 3 16,0-1-3-16,3 1 0 16,2 1-4-16,3 0 4 15,3-3 0-15,0 4 0 16,0-3-3-16,0 1-3 16,0-3 6-16,2-1 0 15,3-1-1-15,3-1 3 0,-3-1-2 16,1-2 7-1,1 0-5-15,-4 0 9 0,0 0-11 16,0 0 0-16,-1 0 12 16,-1-7-11-16,1-3-1 15,-2 1 6-15,0-1-3 16,0 2-4-16,0-1 1 16,-5 2 0-16,-1 3-10 15,0 1 10-15,-1 3-5 16,4-1 4-16,0 1 1 15,3 0 8-15,0 0-8 16,0 0 0-16,0 0-11 16,0 0 11-16,0 0-4 15,0 8 2-15,0 1 2 0,0-1-4 16,0-1 4-16,3-2 0 16,3 0-10-16,3-3 7 15,-2-1-9-15,1-1-14 16,-2 0-16-16,1 0 1 15,-3 0-8-15,-2 0-18 16,-2-4-75-16</inkml:trace>
  <inkml:trace contextRef="#ctx0" brushRef="#br0" timeOffset="273981.409">16846 14215 106 0,'0'0'17'0,"0"0"9"16,0 0-22-16,0 0 10 15,0 0 3-15,0 0 31 16,0 0 19-16,-22-23-45 16,22 23-22-16,0 0 0 15,-2 0-12-15,-1 0 12 0,-1 5-2 16,0 7 6-16,-1 3 17 15,5-3-15-15,-2 1 0 16,2-2 2-16,0-1 0 16,0-1 0-16,0-2-8 15,0-3 0-15,0-2 8 16,2 0-5-16,1-2-3 16,0 0 5-16,0 0 3 15,1 0 7-15,-1-3-13 16,-1-6-2-16,-2-1 15 15,0 1-15-15,0-1 0 16,0 2-2-16,-2 1 7 16,-5 1-10-16,1 5-1 15,1-1 6-15,2 2-6 0,0 0 6 16,0 0 0-16,2 0-2 16,-2 3 7-16,-1 6-9 15,2-2 4-15,2 0 0 16,0 1-12-16,0-1-6 15,0 2-35-15,7-5-30 16,1-4-126-16</inkml:trace>
  <inkml:trace contextRef="#ctx0" brushRef="#br0" timeOffset="281693.9382">24701 13070 41 0,'0'0'77'15,"0"0"-33"-15,0 0 1 16,0 0-27-16,0 0-2 16,0 0 25-16,0 0-25 15,5-3-1-15,-5 3-11 16,0 0-1-16,0 0 2 15,0 0-5-15,0 0-2 16,0 0-13-16,0 8 16 16,0 6-1-16,0 1 30 15,0 4-14-15,0 1 1 0,-7 1-12 16,-2-1-3-16,-2 3 45 16,-3-4-43-16,0 4 18 15,-3-1-20-15,-4-2 9 16,0 3 10-16,-3-3-18 15,-1 4 0-15,-2-3 16 16,0 1-15-16,-1 0 0 16,-2 2 13-16,0-2-12 15,0-1 7-15,2 0-12 16,0-1 0-16,2 0 34 16,1 0-33-16,1-1 3 15,2 0 6-15,2-2-8 16,-3 0 11-16,2-1-13 15,-5 2 0-15,-2-1 12 16,2 2-2-16,-1-5-10 0,4-3 0 16,-1 1 3-16,0-3-3 15,1-2 0-15,3 1 3 16,0-3-7-16,4-1-2 16,1-2-27-16,3-1-35 15,6-1-42-15,6-1-22 16,0-18-121-16</inkml:trace>
  <inkml:trace contextRef="#ctx0" brushRef="#br0" timeOffset="282047.19">24052 13475 189 0,'0'0'24'15,"0"0"-21"-15,0 0-2 16,0 0 1-16,0 0 9 16,0 0 32-16,-104 73-11 15,78-50-13-15,4 4 28 16,-2 1-29-16,3 0-11 16,6-2 5-16,0 3 3 15,6-5-9-15,3 0-6 0,3-2 0 16,3-8 10-1,0 1-10-15,0-4 0 0,5-5 2 16,16-1 0-16,8-5 15 16,12 0-17-16,7-8 7 15,4-9 6-15,-2 1-13 16,-5-2-5-16,-5 1-28 16,-8 3-51-16,-5-2-52 15</inkml:trace>
  <inkml:trace contextRef="#ctx0" brushRef="#br0" timeOffset="284251.938">24152 9757 62 0,'0'0'25'0,"0"0"24"0,0 0-43 16,0 0-4-16,0 0 48 15,0 0-50-15,-11 0 0 16,8 5 5-16,-2 0-5 15,0 2 17-15,1 2-17 16,-1-3 6-16,5-1-3 16,0-3-3-16,0-1-5 15,0-1 5-15,0 0 6 16,0 0 16-16,0 0 22 16,0 0 3-16,0-4-4 0,0-4-33 15,0-1-5 1,0 0 24-16,-4 4-20 15,-1 3-9-15,-4 2-2 0,-4 0-16 16,-5 0-2-16,-2 17-64 16,-2 7-7-16,7 2-61 15</inkml:trace>
  <inkml:trace contextRef="#ctx0" brushRef="#br0" timeOffset="286028.865">22006 14333 19 0,'0'0'17'0,"0"0"32"15,0 0 5-15,0 0-17 16,0 0 4-16,0 0-13 16,0 0-12-16,0-3 28 15,0 3-41-15,0 0 0 16,0 0 0-16,0 0-3 15,0 0-3-15,0 0-16 16,0 0 19-16,0 0 7 16,0 0-7-16,0 0 0 15,-2 0 7-15,-2 3-5 0,-1-1 4 16,1 3-6 0,1-1 0-16,-2-1 5 0,2 4-5 15,-1-3 0 1,2 2 6-16,1-3-3 0,1 4-6 15,0-4 2-15,-2 4 1 16,2 0-6-16,0 2 11 16,0-1-5-16,0-2 0 15,0 0 2-15,0-1-8 16,0-3 6-16,0-1 0 16,0 1-7-16,3-2 15 15,5 0-8-15,-1 0 17 16,2-3-17-16,-1-7-6 15,0 1-10-15,-2-2-13 16,-1 0 24-16,-2 2-20 0,0 1 14 16,-3 0 11-16,0 1 6 15,0 0 3-15,0 1-9 16,0 0 3-16,0 1 46 16,0 2-34-16,-3 0-12 15,1 0 11-15,-1 2 1 16,2-1 1-16,1 2 6 15,0 0-17-15,0 0-3 16,0 0-2-16,0 0-8 16,0 0 7-16,0 2-13 15,0 6 11-15,0 2-77 16,0-3-23-16,0-5-67 0</inkml:trace>
  <inkml:trace contextRef="#ctx0" brushRef="#br0" timeOffset="289861.8373">21913 13888 178 0,'0'0'28'16,"0"0"-28"-16,0 0 8 15,0 0 35-15,0 0 8 16,0 0 6-16,0 0-14 16,-7-25-38-16,7 25-5 15,0 0-7-15,0 1 7 16,-2 13-15-16,-2 5 20 15,0 1-5-15,0 1 11 16,1-1-11-16,-1-1 6 0,4-4-6 16,0-1 0-1,0-2 6-15,0-4-6 0,4-4 0 16,1-1 5-16,1-3 4 16,0 0 0-16,4 0-9 15,2-3 0-15,-4-9 18 16,2-2-16-16,-3-3-2 15,-2 2 4-15,-2-2 0 16,-3 3-1-16,0 0-3 16,0 6 0-16,0 3 14 15,0 2-14-15,0 1 0 16,-3 2 0-16,0 0-4 0,-2 0-3 16,0 0-1-1,-1 8 8-15,-1 4 7 0,1 0-7 16,3 0-13-16,-1-1 5 15,1 2-25-15,3-1-16 16,0-1-90-16,0-5-64 16</inkml:trace>
  <inkml:trace contextRef="#ctx0" brushRef="#br0" timeOffset="291746.1169">24499 13391 19 0,'0'0'43'16,"0"0"9"-16,0 0 0 16,0 0-18-16,0 0 1 15,0 0 39-15,0-19-46 16,0 19-13-16,0 0-11 15,0 0 0-15,-11 0 8 16,-3 5-8-16,-4 5 10 16,-3 4 18-16,2 1-27 0,-3 4 21 15,-4 2-3-15,0 4-23 16,-4 2 39-16,-2 2-16 16,1 5-17-16,0-2 29 15,-4 3-33-15,-1-2 6 16,-6 0 5-16,-9-4-5 15,-2 0 10-15,0-3-17 16,3-4 5-16,9-3 10 16,7-2-1-16,8-2 3 15,6-1-16-15,4-1 2 16,6-4 5-16,5-2-9 16,1-5 0-16,4 0-12 0,0-1 6 15,0 1 3-15,0-2 0 16,0 1-19-16,0-1 14 15,0 0-27-15,0 0-29 16,0 0 29-16,4-7-102 16,2-7-74-16</inkml:trace>
  <inkml:trace contextRef="#ctx0" brushRef="#br0" timeOffset="292288.542">23939 13458 100 0,'0'0'1'0,"0"0"10"15,0 0 8-15,0 0 28 16,0 0 69-16,0 0-58 15,0-33-25-15,0 33-33 16,0 0-8-16,-2 11 8 16,-4 8 14-16,-3 3 28 15,-4 4 11-15,1 0-27 16,-4 4-11-16,-1 3 20 16,-5 4-12-16,-1 4 2 15,3-1-10-15,3 0-1 0,1-5 22 16,5-3-33-16,2 1 0 15,3-5 13-15,2-2-7 16,4-4-9-16,0-2 0 16,0-5 2-16,0-1 13 15,7-2-15-15,5-2 0 16,4-3 31-16,4-3-29 16,7-4 17-16,4 0 10 15,7-4-15-15,3-8 21 16,1 0-35-16,-1-3 3 15,-3 5 3-15,-10-4-3 0,-4 6-5 16,-3 0 2 0,-3 0-12-16,-6 5-12 0,-3 3-42 15,-3 0-78-15,-3 0 22 16,-2 0-7-16,-1 13-20 16,0 1-33-16</inkml:trace>
  <inkml:trace contextRef="#ctx0" brushRef="#br0" timeOffset="295440.5355">15246 14618 44 0,'0'0'61'16,"0"0"-22"-16,0 0 9 16,0 0-28-16,0 0 16 15,0 0 10-15,-3-48-14 0,3 45 18 16,1 1-50-16,-1 0 6 15,2 1 6-15,-1 0-9 16,2-3-3-16,0 0 12 16,2-3-12-16,1-2 30 15,1-2-30-15,-1 2 0 16,0-3 28-16,0 2-27 16,2-2 11-16,0-2-12 15,6-1 6-15,4-3-4 16,1-2-2-16,8-2 0 15,3-3-1-15,4-2 1 16,6-1 0-16,2-3-1 16,3 1 10-16,0-1-11 0,0-1 2 15,2 2 0-15,-1 2-1 16,-5 1 3-16,0 1-2 16,-1 0 0-16,-1 1 6 15,0-2-7-15,-1 4 1 16,-3 0 0-16,-5 2 26 15,-3 3-24-15,-5 2-2 16,-4 4 18-16,-6 7-16 16,-6 0 6-16,0 3-8 15,-5 2-3-15,-1 0-21 16,0 0 18-16,0 0-8 16,0 7-39-16,-4 7-20 15,-14 8 49-15,-9 0-109 16,-6-2-54-16</inkml:trace>
  <inkml:trace contextRef="#ctx0" brushRef="#br0" timeOffset="295831.7762">15769 13933 153 0,'0'0'40'16,"0"0"10"-16,0 0-10 16,0 0-30-16,0 0-5 15,0 0 63-15,60-72-37 0,-29 58-13 16,7-3 4-16,-1 2-19 16,4 3 13-16,-2 2-16 15,-3 5 0-15,-4 2 7 16,2 3-5-16,-3 0-2 15,-2 1 0-15,-1 13 8 16,-4 8-21-16,-4 3 13 16,-4 6 0-16,-7 5-14 15,-5 3 28-15,-4 0-20 16,0 2 6-16,-15-1 0 0,-6 2 21 16,-4 0-21-1,1-1-23-15,4-3 23 0,10-6-44 16,8-10-82-16,2-10-14 15</inkml:trace>
  <inkml:trace contextRef="#ctx0" brushRef="#br0" timeOffset="301882.1132">15981 16038 60 0,'0'0'150'0,"0"0"-105"0,0 0 14 16,0 0 5-16,0 0-19 16,0 0 14-16,0 0 28 15,0 0-46-15,-16-16-17 16,16 16-24-16,0 0 17 16,-3 0-34-16,3 0 8 15,0 0 9-15,0 1-9 16,0 5 13-16,0 1-4 15,0-6 9-15,0 0-2 16,0-1 6-16,0 0-13 16,0 0 0-16,0 0 16 15,0 0-11-15,0 0 2 0,0 0 4 16,0 0-3-16,0-2 2 16,0-3-10-16,0 3-2 15,0 0-9-15,-3 2 22 16,3 0-4-16,-2 0-7 15,2 0-9-15,0 0 8 16,3 14-34-16,17 3 4 16,9 3-24-16,9-2-84 15,6-7-107-15</inkml:trace>
  <inkml:trace contextRef="#ctx0" brushRef="#br0" timeOffset="302475.2493">17541 15704 270 0,'0'0'12'16,"0"0"2"-16,0 0 3 15,0 0-17-15,0 0 2 16,0 0 25-16,-45 27-17 16,42-17 28-16,2 5-24 15,-2-1-1-15,3-1 29 16,-2-2-36-16,2-3-3 16,0-5 8-16,0 0-10 15,0-1-1-15,0-2 0 16,0 0 5-16,0 0 10 0,5 0-15 15,-1-6 2 1,1-8 18-16,-3 1-17 0,-2 2-3 16,0 1 13-16,0 3-12 15,0 2 41-15,-7-1-27 16,0 3 9-16,-2 2 21 16,2 1-44-16,-1 0 8 15,4 0-9-15,2 0-5 16,2 0-9-16,0 1-41 15,9 10-24-15,16-2-58 16,5-9-228-16</inkml:trace>
  <inkml:trace contextRef="#ctx0" brushRef="#br0" timeOffset="303167.0882">19710 15017 326 0,'0'0'5'16,"0"0"32"-16,0 0-18 15,0 0-11-15,0 0 30 16,0 0-24-16,-13-2 8 16,13 12-22-16,0-1 0 15,0 2 7-15,10-5 5 16,5 1-12-16,4-6 1 16,1-1 12-16,1 0 4 15,-2-5-14-15,-4-7-1 16,-3 1 13-16,-9-3-13 15,-3-2-2-15,0 2 0 0,-3 0 7 16,-10 3-16 0,-4 7 5-16,1 4 4 0,1 0 0 15,3 3-15-15,10 12-25 16,2 3-27-16,17-3-104 16,20-2-8-16</inkml:trace>
  <inkml:trace contextRef="#ctx0" brushRef="#br0" timeOffset="303786.0706">22155 14377 382 0,'0'0'0'0,"0"0"0"16,0 0-7-16,0 0-17 15,0 0 24-15,0 0 5 16,-6 0-2-16,6 0 36 15,0 0-36-15,0 0 0 16,0 0 27-16,-2 0-27 16,2 0 0-16,0 0-6 15,0 0 8-15,0 0-25 16,0 0-13-16,0 0-96 16,0 0 37-16</inkml:trace>
  <inkml:trace contextRef="#ctx0" brushRef="#br0" timeOffset="312939.9483">19264 12881 7 0,'0'0'31'15,"0"0"-27"-15,0 0 24 16,0 0 8-16,0 0-32 15,0 0 12-15,0 0-16 16,0 0 2-16,-15 10 8 16,15-5 7-16,0-1-6 15,0-1-11-15,0-1 9 16,3 1-6-16,3-3 4 16,0 0 3-16,2 0 6 0,0 0-3 15,-2-5 7-15,-1-5 4 16,-2 1-7-1,-3 0 38-15,0-2-45 0,0 2-2 16,0-1 10-16,-5 2-6 16,-2 4-9-16,-2-1-3 15,1 2 5-15,4 2-5 16,-1 1 2-16,4 0 1 16,1 0 2-16,-2 0-5 15,2 0-17-15,-3 0 17 16,2 1 0-16,1 4 7 0,0 3-7 15,0-2-18 1,0-3 18-16,0 0 6 0,3-1-5 16,0 0-2-1,0-2 12-15,-1 0-11 0,-2 0 8 16,0 0-8-16,0 0 17 16,0-4-13-16,0 1 0 15,0 0 9-15,-7 0-11 16,-3 3 17-16,0 0-19 15,-2 0-6-15,0 0-1 16,6 0 14-16,1 6-7 16,4-1 0-16,1 1-2 15,0 0-9-15,0 2 11 16,0-1-15-16,4 2 7 16,6-3-5-16,0 1-34 0,0 0-31 15,1-4-13-15,-1 0-7 16</inkml:trace>
  <inkml:trace contextRef="#ctx0" brushRef="#br0" timeOffset="314097.5029">19270 12864 142 0,'0'0'5'0,"0"0"8"15,0 0 15-15,0 0-9 16,0 0 0-16,0 0-15 16,-27-5 7-16,21 5-5 15,0 10 3-15,-3 4-9 16,1 1 13-16,5 1-5 0,1-2 10 15,2 0-18 1,0-2 5-16,0-1-12 0,0-3 7 16,9-1 0-16,1-3 8 15,1-2-5-15,2-2 6 16,-1 0-9-16,-1 0 0 16,-1-10 19-16,-3-1-15 15,-1-1-2-15,-3-2 11 16,-3-3-12-16,0 3 15 15,0-1-7-15,-7 3-1 16,-5 2 28-16,0 1-33 16,5 4-3-16,0 0 15 15,4 3-9-15,2 2-10 16,1 0 4-16,0 0 0 16,0 0-11-16,-2 0 11 0,-3 5 0 15,2 4 2-15,0 3 1 16,3 0-6-16,0-3-1 15,0-1 4-15,0 0-9 16,1-4 12-16,4-3-5 16,-1 1 2-16,0-2 0 15,3 0 9-15,-3 0-9 16,1-10 12-16,-1-2-8 16,-2 0-4-16,2 1 0 15,-4 0 5-15,0 2-5 16,0 4 8-16,0 0-8 15,-9 5 0-15,-3 0-21 16,-4 0 14-16,-4 10 7 16,-1 6 5-16,4 1 1 0,6 0-7 15,3-2 1-15,4-2 0 16,2-2-11-16,2-1 11 16,0-3-2-16,0-2 2 15,8-2 3-15,0-3-3 16,5 0 0-16,-1 0 0 15,-3-5 15-15,0-6-15 16,-5-3 0-16,-2 2-2 16,-2 1 5-16,0 0-2 15,0 3-1-15,0 2 0 16,-6 1-13-16,-1 2 16 0,-1 3-6 16,0 0-8-1,1 0 11-15,-2 6-6 16,5 5-5-16,4 2-59 0,0 1 15 15,7 0-37-15,8-1-25 16</inkml:trace>
  <inkml:trace contextRef="#ctx0" brushRef="#br0" timeOffset="315055.4543">19282 12930 82 0,'0'0'27'0,"0"0"-23"16,0 0 0-16,0 0 55 15,0 0-19-15,0 0 7 16,-3 0-11-16,3 0-17 0,0 0 7 15,0 0-17 1,0 0-7-16,0 0 15 0,0 0-17 16,0-3 0-16,0 1 0 15,0 2 5-15,0 0 0 16,0 0-5-16,0 0-24 16,0 0 12-16,0 0-90 15,0 0-45-15</inkml:trace>
  <inkml:trace contextRef="#ctx0" brushRef="#br0" timeOffset="637951.3904">15832 16094 119 0,'0'0'25'0,"0"0"13"0,0 0-26 15,0 0-9-15,0 0 30 16,0 0-13-16,0 0 4 16,0 0-24-16,-2 0 0 15,2 0 13-15,0 0-13 16,0 0 0-16,0 0 15 16,0 0-13-16,0 0 12 15,0 0-14-15,-1-2 2 16,1 0 21-16,-2-1-23 15,-1-2 0-15,1 2 8 16,1 0-4-16,0 2 15 16,1 1-18-16,0 0 5 15,-2 0 23-15,2 0-23 0,0 0-6 16,0 0 17-16,0 0-15 16,0 0 2-16,0 0-4 15,0 0 0-15,0 0-10 16,0 0 10-16,0 0 0 15,0 6-2-15,0 0 7 16,0 3-10-16,2-1-7 16,4-5 12-16,0-1-6 15,4-2 10-15,2 0-4 16,-1 0 7-16,-1-5-6 16,0-5 5-16,-3 0-6 15,-4 1 0-15,-2-1 18 16,-1 3-13-16,0-3-5 15,0 3 4-15,0 3 3 0,0 1-14 16,0 3-5-16,0 0 10 16,-4 0-18-16,-1 2 13 15,-1 6 3-15,0 1-1 16,3-1 5-16,2-3-10 16,1-1 6-16,0 1-28 15,0-2 23-15,0 1-108 16,0 1 55-16,4-5-102 15</inkml:trace>
  <inkml:trace contextRef="#ctx0" brushRef="#br0" timeOffset="638889.2452">15927 16073 116 0,'0'0'60'0,"0"0"-31"15,0 0-2-15,0 0 26 16,0 0 24-16,0 0-42 15,-1 0-23-15,1 0 41 0,0 0-53 16,-2 0 0-16,1 0-3 16,-2 3 11-16,-2 5-9 15,2 0 1-15,0 2 0 16,3 0-7-16,0-2 7 16,0 0-9-16,0-2 5 15,0-3 7-15,0 0-11 16,0-3 8-16,0 0 0 15,3 0 2-15,0 0 7 16,0-4-8-16,0-6 13 16,-3-1-13-16,0 0 20 15,0 3-21-15,0 2 2 0,0-2 18 16,0 5-5-16,-1 0-15 16,-1 2 1-16,-1 1 1 15,1 0-4-15,2 0-16 16,0 0 18-16,0 0 0 15,-1 0 0-15,0 0-4 16,1 1-27-16,0 7-11 16,0-1-11-16,0 0-72 15,4-1 6-15,2-4 12 16</inkml:trace>
  <inkml:trace contextRef="#ctx0" brushRef="#br0" timeOffset="640832.9208">15614 15426 25 0,'0'0'70'16,"0"0"-66"-16,0 0-3 16,0 0 18-16,0 0 29 15,0 0-16-15,-9-1-28 16,9 1 11-16,0 0 41 15,0-1-49-15,0 1 23 16,0 0 5-16,0-2-30 16,0 0 50-16,0-2-55 15,0-3 2-15,0 0 5 16,0 0-7-16,-4 0 0 16,4 2-2-16,-2 0 15 15,1-2-3-15,1 2 20 16,0-2-27-16,0 0 7 0,0 2 0 15,0 0-10 1,0 0 0-16,0 1 4 0,0-2-24 16,3-1 19-16,6-1 1 15,-2-1 8-15,2 1-8 16,1-1 0-16,1 2-1 16,0-2 4-16,2 2 3 15,0 1-6-15,2 0 0 16,-2 3 3-16,1 0-3 15,-2 2 0-15,0 0-2 16,0-2 7-16,1 1-8 16,0 1 3-16,0 0 0 15,-3 1-2-15,0 0 2 16,-2 0 0-16,1 0-3 0,-1 0 13 16,0 0-20-16,0 0 3 15,-1 1 3-15,2 3-5 16,0 2 9-16,-1-1 0 15,-2 0 0-15,1 0 7 16,-3-4-5-16,-1 1-2 16,-1-1 0-16,-1 1-1 15,1-2 2-15,-1 0-1 16,1 1 0-16,-2 0 6 16,1 1-5-16,1 0-1 15,1 0-20-15,-2 1-32 16,1 3-39-16,-2 3-14 15,0-1-12-15</inkml:trace>
  <inkml:trace contextRef="#ctx0" brushRef="#br0" timeOffset="641431.6455">15924 15319 42 0,'0'0'32'0,"0"0"-32"16,0 0 1-16,0 0 67 15,0 0-36-15,0 0-21 16,-13-21 6-16,11 19 3 15,-2 0 13-15,4-1-19 16,0 0 23-16,-1 1 25 16,1-1-52-16,0 2-6 15,-2-2 17-15,2 3-5 16,0-3 19-16,0 3-30 16,0-1-2-16,0 1 6 15,0 0-9-15,0-3 0 16,13 1-4-16,4 2 9 0,2 0-13 15,0 0 8-15,1 0 0 16,-2 0-7-16,-1 4 9 16,0 7-2-16,-3 0 0 15,0 4 1-15,-3-1-16 16,1 1 15-16,-6-1 0 16,0 1-5-16,-3-1 5 15,0-2 0-15,-1 0-4 16,2-4 14-16,-2-3-14 15,0-1 4-15,-2-4 0 16,0 1 0-16,0-1 5 16,0 0-5-16,0 0 0 0,0 0 4 15,0 0-10 1,0 0 6-16,0 0-18 0,0 0 11 16,0 0-57-16,0 0-22 15,0 0-30-15</inkml:trace>
  <inkml:trace contextRef="#ctx0" brushRef="#br0" timeOffset="642489.0165">15872 15298 10 0,'0'0'50'15,"0"0"34"-15,0 0-53 16,0 0-28-16,0 0 23 15,0 0 59-15,-1-10-80 16,1 7 29-16,0 0-34 16,0 1 0-16,0 1 4 15,0 1 0-15,0 0-8 16,0 0 4-16,0 0-20 16,3 0 15-16,5 4 5 15,0 7-12-15,3 0 12 16,-1 3-3-16,0 0 3 15,1 0-6-15,-1-2 16 0,-1 0-6 16,0 0-4-16,0-3 0 16,0 3-6-16,-4-4 7 15,2 2-1-15,-1-2 0 16,-2-1 12-16,-2 0-18 16,-1-3 6-16,-1 1-6 15,0 0-12-15,0 0 36 16,0-1-17-16,0 2-1 15,0-1-3-15,0 1-13 16,3 1-36-16,2-3-3 16,1-2-89-16</inkml:trace>
  <inkml:trace contextRef="#ctx0" brushRef="#br0" timeOffset="643607.1232">16045 15454 1 0,'0'0'0'16,"0"0"6"-16,0 0 54 16,0 0-55-16,0 0 12 15,0 0-8-15,-2-49 36 0,1 46-15 16,0 1-30-16,-1-1 33 16,-1 1-25-16,2-1 9 15,-1 0 41-15,-1 1-51 16,-1-2 8-16,1 0 18 15,-2-1-33-15,0 0 1 16,1-3 33-16,-2 1-26 16,-2-2 33-16,2 2-11 15,-2-1-28-15,0 1 1 16,0-1 6-16,-1 1 14 16,3-1-23-16,-2 3 19 15,3-2 20-15,0 4-32 16,2-2 1-16,0 4-1 15,1-2 4-15,1 2-10 0,-1 1-1 16,2 0 0-16,-1 0-15 16,1 0 15-16,-2 0-13 15,1 0 3-15,-3 0 7 16,0 0 1-16,-1 0-7 16,-1 0-6-16,-2 0 15 15,3 0 0-15,-1 0 5 16,1 0-14-16,-1 0 9 15,0 0-41-15,0 0-57 16,0 0-42-16,2 0 17 16</inkml:trace>
  <inkml:trace contextRef="#ctx0" brushRef="#br0" timeOffset="645789.5502">15878 15400 24 0,'0'0'13'0,"0"0"5"16,0 0 63-16,0 0-74 15,0 0 13-15,0 0-3 16,-10-23-16-16,10 20 7 15,-2 0-8-15,2 1 0 16,0 2 17-16,0-3-9 0,-1 3-8 16,-2-3 24-16,3 1-17 15,0 0 4-15,-2 2-4 16,1-1-3-16,1 1 33 16,-2-1-23-16,1-1-11 15,-2 1 20-15,0-1-22 16,-1 0 11-16,-1 1-6 15,2-3-1-15,-3 1 34 16,1-1-25-16,-1 2-14 16,2-1 7-16,-2 0-3 15,2 2 13-15,-1-1-17 0,1 0 4 16,-2 0 12-16,4 1-15 16,0-1-1-16,-2 1 25 15,-2 1-24-15,2-1 10 16,-2-1-11-16,0 2 0 15,6 0 17-15,-3-1-17 16,-1-1 0-16,1 1 0 16,0 1 11-16,-1 0-7 15,1 0-4-15,2 0 0 16,-1 0-12-16,1 0 12 16,-2-1 0-16,-2 1-8 15,-2 0 17-15,1 0-8 16,1 0-1-16,3 0 0 0,-1 0-4 15,1 0 4-15,2 0 0 16,0 0-11-16,0 0 15 16,0 0-8-16,0 0-45 15,0 0-14-15,0 0 50 16,0-3-64-16,0-3 12 16,5-5-81-16</inkml:trace>
  <inkml:trace contextRef="#ctx0" brushRef="#br0" timeOffset="648032.1748">15850 15258 73 0,'0'0'71'16,"0"0"8"-16,0 0-32 0,0 0-28 15,0 0 19-15,0 0-3 16,-14-14 10 0,10 10-37-16,2 1 6 0,-2 2 20 15,0-2-34-15,0 3 0 16,-2-1-2-16,4 1 16 16,-4 0-27-16,1 0 13 15,-3 0 0-15,1 0 11 16,1 0-11-16,-1 0 0 15,1 0-12-15,-2 0 29 16,0 1-16-16,1-1-1 16,3 4 0-16,-2-3-7 15,1 2 7-15,-2-1 0 0,1 0 2 16,0 1 2-16,-2 1-1 16,-1 2-3-16,2-1 0 15,0 1-1-15,-1-1 1 16,-2 0 0-16,2 1 0 15,-1-3 11-15,3 4-22 16,-2-2 6-16,1 0 5 16,2-2-6-16,-1 2 19 15,2-2-13-15,-1 1 0 16,3-1 12-16,1 3-27 16,-1-1 10-16,1 2 5 15,-3 1-16-15,2-2 16 0,-1 5 0 16,1-3 0-16,1 1 12 15,-2 0-12-15,3 1 0 16,-2-1 0-16,1 0 2 16,-1-2-2-16,1 0 0 15,-2 0-9-15,2-4 19 16,1 3-14-16,0-1 4 16,0 1 0-16,0 3-11 15,0-2 11-15,0 0 0 16,0 1-9-16,0 1 18 15,0 1-17-15,0-2 8 16,4 2 0-16,-1-2-4 16,0 0 7-16,-2 1-3 15,1-1 10-15,-1 0-9 16,1-4-1-16,-1 1-2 0,-1 0 2 16,2-1 2-16,-1-1-1 15,0 0-1-15,1-1 0 16,0 3 2-16,1-1-11 15,0 2 9-15,1 1 0 16,-1-2 0-16,0 0 0 16,-1-1 0-16,1 1-7 15,0-2 18-15,-1-1-17 16,0 1 6-16,1 0 0 16,-1-1-3-16,-1 0 3 0,1 0 0 15,-2-2-1 1,4 2 12-16,-3 0-12 15,2 0 1-15,0 1 0 0,2 0-2 16,-2 0 2 0,0-1 0-16,2 3-1 0,-2-2 7 15,4 2-6-15,-1-2 0 16,-2 1 5-16,1 0-18 16,1-1 13-16,-4-3 0 15,4 3-5-15,-1-2 13 16,-2-1-10-16,0 2 2 15,-1-2 0-15,-1 0 2 16,2 0-2-16,-1 0 0 16,1 0-1-16,-1 0 8 15,4 0-4-15,-1 0-3 0,4 0 0 16,-5 0 7 0,3 0-3-16,0 0-4 0,-4 0 5 15,3 0-1 1,-2 0-8-16,-1 0 3 0,-1 0 1 15,1 0 2-15,1 0-2 16,3 0 0-16,0 0 4 16,0 0 2-16,-1 0-7 15,3-3 1-15,0 2 0 16,-2-1-4-16,1-1 6 16,1 3-2-16,-2-2 2 15,-1-1 2-15,0 0-1 0,3 0-3 16,-7 0 0-16,4 1 8 15,-3 1-8-15,1-3 0 16,1 1 8-16,-2 0-1 16,1-2 18-16,-1 2-24 15,-1-1 6-15,2 0 11 16,-1 1-14-16,1-1-4 16,1-1 4-16,0 2 4 15,2-4-8-15,0 2 0 16,-2 0 0-16,2 0 1 15,2 1-1-15,-6 0 0 16,1 0-3-16,0-1 11 16,-1 2-8-16,1 2 0 15,-2 0 0-15,1-2-1 16,0 0 1-16,-2 2 0 0,3-2-1 16,-1-1 11-16,0-1-10 15,2 1 0-15,-1-1 0 16,-1-1 4-16,-1 3-3 15,1-1-1-15,0 0 0 16,3-1 8-16,-3 1 2 16,-2-1-10-16,1 1 0 15,-2 2 21-15,1-3-17 16,1 0 8-16,-1-2-12 16,0 0 8-16,1 1 0 0,-2-1-8 15,0 0 0 1,0 1 3-16,0 1 0 15,0 0-3-15,0 1 0 0,0 1 9 16,0 3 0-16,0 0-9 16,0-3 0-16,0 0 30 15,0-1-30-15,0 0 0 16,0-2-8-16,0-2 20 16,0 2-8-16,0-1-4 15,0 2 0-15,0 1-4 16,0 0 4-16,0 1 0 15,0-1-2-15,0 2 6 16,0-1 15-16,0-1-19 0,-3 1 0 16,2-2-8-1,-2 2 8-15,0 1 0 0,3-2-1 16,-3-1 8-16,-1 2-15 16,1-2 8-16,-1 1 0 15,1-1-2-15,2 3 2 16,-1-3 0-16,-1 2 0 15,2 2 9-15,-2-2-8 16,1 2-1-16,1 0 0 16,-1-2-6-16,-1 2 6 15,1-4 0-15,-3 3 0 16,1-3 14-16,-2 3-20 16,1-3 6-16,0 0 0 15,1 2-7-15,0 0 10 16,1-1-3-16,0 2 0 0,1 2 8 15,2 0-21-15,0 0 13 16,-1 0-2-16,1 0-15 16,0 0-24-16,0-1-4 15,-3 1-6-15,3 0-45 16,0 0-2-16,0 0-143 16</inkml:trace>
  <inkml:trace contextRef="#ctx0" brushRef="#br0" timeOffset="652194.1313">15798 14711 31 0,'0'0'66'0,"0"0"-22"16,0 0-19-16,0 0-9 15,0 0 63-15,0 0-55 16,0 0-16-16,0-15 35 16,0 15-33-16,0 0 2 15,0 0 9-15,0 0-15 16,0 0-2-16,0 0 2 16,0-1 12-16,0 1-25 15,0 0 7-15,0 0 0 0,0 0-5 16,0 0 5-16,0 0-3 15,0 0-3-15,0 0 6 16,0 0-1-16,0 0 1 16,0 0 0-16,0 0 0 15,0 0 3-15,0 0-3 16,0 0 0-16,0 0 8 16,0 0-19-16,0 0 11 15,0 0-60-15,0 3-32 16,0-2-23-16</inkml:trace>
  <inkml:trace contextRef="#ctx0" brushRef="#br0" timeOffset="653132.0552">15796 14705 30 0,'0'0'34'16,"0"0"-4"-16,0 0-12 15,0 0 67-15,-1 0-47 16,1 0-12-16,0 0 53 16,-3 0-53-16,2 0 22 15,1 0-14-15,-1 0-33 16,-1-1 58-16,1-2-48 16,1 1-9-16,-3 1 19 15,3-1-10-15,0 2 2 16,-1 0-13-16,1 0 1 15,0 0-9-15,0 0 8 16,0 0-23-16,0 0 21 16,0 0-23-16,0 3 23 15,0 5 2-15,0-3 0 16,0 0 1-16,0-4-1 0,0 0 0 16,0-1-14-16,0 0 31 15,0 0-12-15,0 0-5 16,0 0 5-16,0-1 14 15,0-6-19-15,1 0 0 16,2-1 4-16,-3 1 4 16,0 2-6-16,0 0-2 15,0 0 2-15,0 2-5 16,0 0 3-16,0 3-11 16,0 0 10-16,0 0-27 15,0 0 27-15,-4 0-9 16,-2 4 10-16,0 6-6 0,0-1 6 15,1 2 0 1,2-2 0-16,1-2 3 0,2 0-6 16,0-3-5-16,0 0 8 15,0 0-2-15,0-2 2 16,0-2 0-16,2 0 8 16,0 0-6-16,-1 0 5 15,1 0-7-15,-2 0 6 16,0-2 5-16,0-2-9 15,0 0-2-15,0 0 13 16,0 2-13-16,0-1 0 16,0 2 0-16,0 1-6 15,0 0-2-15,0 0 8 0,0 0 0 16,0 0-8-16,0 0 4 16,0 0 4-16,0 0-1 15,0 3 5-15,0 1-14 16,0 0 10-16,0-1-40 15,0 1 39-15,4-2-28 16,4-1-5-16,1 0-11 16,-1-1-75-16,-1 0 48 15,-3 0-76-15</inkml:trace>
  <inkml:trace contextRef="#ctx0" brushRef="#br0" timeOffset="654370.2987">15788 14715 7 0,'0'0'88'0,"0"0"-44"15,0 0 1-15,0 0-22 16,0 0 59-16,0 0-39 16,0-8-13-16,0 6 16 15,0 2-17-15,0 0 10 0,0-1-33 16,-1-1 6-16,1 2 14 16,0 0-26-16,-3 0 0 15,3 0-6-15,0 0 12 16,-1 0-14-16,1 0-1 15,-3 0 7-15,0 6 2 16,-2 5 0-16,4-4 0 16,-1-1-7-16,2-1 12 15,0 1-10-15,0 0-2 16,0-1 7-16,0-2-9 16,0-2 9-16,0 1 0 15,0-1 3-15,2-1 7 0,-2 0-8 16,0 0-2-1,0 0 0-15,0 0 28 0,0 0-28 16,1-1 10-16,-1-8 7 16,0-1-11-16,0 1-5 15,0-3-1-15,0 4 3 16,0-2 2-16,0 1-5 16,0 3 0-16,0 1-4 15,0-1 10-15,-3 6-10 16,0 0 4-16,3 0-13 15,-1 0-11-15,-2 0 24 16,3 0-24-16,-5 3 23 16,1 9 2-16,0 1-2 0,0 0 1 15,3-1 0 1,-1-2 3-16,2-3-3 0,0-3-3 16,0 0 2-16,0-4-6 15,0 0-1-15,0 0 8 16,0 0 0-16,0 0 2 15,5 0-2-15,1 0 0 16,3 0-2-16,-3-3 13 16,-2-1-13-16,-1 1 2 15,-1 0 0-15,-2-1-10 16,1 0 10-16,-1-2 0 16,0 1-7-16,0 1 4 15,0-1-2-15,0 3 4 16,0-1-20-16,0 3 18 0,0 0-12 15,-4 0-59-15,2 0-18 16,-1 0 30-16,3 9 22 16,0-1-87-16</inkml:trace>
  <inkml:trace contextRef="#ctx0" brushRef="#br0" timeOffset="655172.5259">15826 14715 56 0,'0'0'30'0,"0"0"-18"16,0 0 2-16,0 0 6 16,0 0 33-16,0 0-45 15,-22-16-7-15,22 16 30 0,0 0-31 16,-2 0 0-16,1 0 10 15,-2 0 11-15,0 0-10 16,-2 0-11-16,-2 0 0 16,1 0 16-16,0 0-14 15,-3 2 18-15,0 4 0 16,1-5-14-16,2 6 15 16,2-3-21-16,1 2 3 15,1 1-11-15,1 1 8 16,1-1-7-16,0 0 1 15,0 0 6-15,1-2-4 16,5 3 4-16,2-4 0 16,0-2 10-16,0 1-10 15,0-3 0-15,-2 0 11 16,0 0-7-16,-3 0 3 0,-2 0-7 16,2 0 3-16,-2-5 33 15,1-2-33-15,-2 2-3 16,0-3 18-16,0 0 27 15,0-2-27-15,0 3-18 16,-2 0 0-16,-6 1 3 16,0 3-3-16,1-2 0 15,1 1 7-15,0 4-6 16,2 0 17-16,2 0-18 16,0 0 0-16,1 0-19 0,1 0 19 15,-3 0-1 1,1 0-10-16,1 7 22 0,-1 3-18 15,2 2 7 1,0 1 0-16,0-2-22 0,2-1 3 16,5-1 0-16,3-3 16 15,1-4-20-15,0 0 18 16,0-2-31-16,0 0-11 16,-2 0-10-16,-3 0-93 15</inkml:trace>
  <inkml:trace contextRef="#ctx0" brushRef="#br0" timeOffset="662365.0988">16154 16201 91 0,'0'0'22'0,"0"0"40"16,0 0-23-16,0 0-3 15,0 0 80-15,0 0-66 16,0 0-30-16,-7-10 6 16,7 10-9-16,0 0 28 15,0-1-45-15,0 1 1 16,0-2-5-16,0 2 4 15,0 0-1-15,0 0-1 16,0 0-11-16,0 0 8 0,7 2-6 16,5 7 11-1,2 1 3-15,0 1-3 0,-2-1 0 16,5 0-1-16,-2 0 8 16,1 1-11-16,4 1 4 15,-1 1 0-15,2-2-2 16,5 0 2-16,1 0 0 15,3-1-4-15,0-2 22 16,0 0-19-16,-5-6 1 16,2 1 0-16,-1 0 4 15,-3-3-4-15,1 2 0 16,-4-2 9-16,-1 1-8 16,0-1 21-16,-2 0-9 15,-1 0-11-15,1 0 36 0,-1 0-37 16,6 0 7-1,-2 0 6-15,2-4-11 0,2-1 4 16,1-1-7-16,1 2 0 16,4-3 3-16,0 1 1 15,1-2-4-15,-1 0 4 16,3 0 2-16,-4-2-2 16,1 0-4-16,-5 1 0 15,-2-1-11-15,-3 3 11 16,-4-3-8-16,-3 3-14 15,-4 2-24-15,-3-1 7 16,-5 0-55-16,-1-3-30 16,0 4-21-16</inkml:trace>
  <inkml:trace contextRef="#ctx0" brushRef="#br0" timeOffset="662768.8027">16855 16152 0 0,'0'0'54'0,"0"0"-30"16,0 0-17-16,0 0-7 16,0 0 0-16,0 0 34 0,61-1-15 15,-34 1 10 1,1 0-1-16,0 1-16 0,-1 2 22 15,2 4-20-15,-2-1-9 16,-3 5 2-16,-2 1-7 16,-4 2 0-16,-2 3-1 15,-5 1 9-15,-1 3-8 16,-5 1 0-16,-2 5 0 16,-3 0-1-16,0 3 3 15,0 2-2-15,-3-5 21 16,-8-3-16-16,1-4 5 15,-2-4-10-15,-3-2 3 16,3-2 9-16,-1-1-12 16,2-3 2-16,1-2-2 15,1 1-48-15,0-3-2 0,3-1-57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2:49:21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 6317 55 0,'0'0'42'15,"0"0"-4"-15,0 0 28 16,0 0-50-16,0 0 12 15,0 0 9-15,0 0-27 16,0 0 3-16,-3-6-6 16,3 6-4-16,0 0 13 15,-3 0-16-15,3 0-6 16,0 0 5-16,0 0-9 16,-2 2 10-16,1 6-12 15,-1 2 12-15,2 2-21 16,0-2 16-16,0 1 5 15,0-1-6-15,0 0 12 16,0 0 5-16,3 0-11 0,2 0 0 16,5 1 2-16,-1 1 11 15,3 0-13-15,3 0 24 16,2-1-8-16,5 3 10 16,3-4-5-16,2 0-10 15,3-1 41-15,0-1-51 16,-4-2 5-16,0-3 21 15,-5 1-20-15,-5-3 11 16,-1 1-17-16,-3-2 1 16,-8 0 19-16,1 0-14 15,-5 0-7-15,0 0 11 16,0 0-9-16,0 0 12 0,0 0-14 16,3 0 3-16,-3 0-8 15,0 0 5-15,0 0 0 16,0 0 0-16,0 0-6 15,0 0-9-15,2 0-46 16,2 0-30-16,2-8-4 16,-3-8-110-16</inkml:trace>
  <inkml:trace contextRef="#ctx0" brushRef="#br0" timeOffset="436.8485">1334 6316 61 0,'0'0'21'0,"0"0"-19"16,0 0 2-16,0 0 8 15,0 0-9-15,0 0 12 16,61-3 11-16,-31 3 8 15,1 0-21-15,3 0-4 16,-4 0 11-16,4 8-16 16,1 7-4-16,-4 2 36 15,0 0-22-15,-5 7 4 0,-7-1-14 16,-4 2 6 0,-4 3 48-16,-7 0-53 0,-4 0 36 15,0 2-1-15,0-1-17 16,-10 3 9-16,-4-1-13 15,-4-2-11-15,-1-1 42 16,4-3-49-16,-3-1 2 16,3-4 10-16,0-4-4 15,3-3-7-15,-2 2-2 16,6-1-2-16,0-1-10 16,2 1-49-16,2-1-108 15,-2-7-71-15</inkml:trace>
  <inkml:trace contextRef="#ctx0" brushRef="#br0" timeOffset="13137.0492">8955 7878 13 0,'0'0'36'16,"0"0"-10"-16,0 0-8 16,0 0 25-16,0 0-23 15,0 0 18-15,0 0 15 16,-14-61-49-16,14 60 33 15,0-1-32-15,0 2 0 16,0 0 23-16,0 0-27 0,0 0 2 16,0 0 4-16,0 0-4 15,0 0 1-15,0 0-4 16,10 0 0-16,8 0 6 16,1 0 0-16,1 6-6 15,4-2 0-15,3-1 9 16,2 0-5-16,6 0-4 15,2-3 2-15,6 3 1 16,2 1-2-16,1-1-1 16,4 0 0-16,2 1 7 15,1-1-2-15,5 1-5 16,2 0 0-16,1 0 10 16,-5 3-10-16,0-1 0 0,-2-2 0 15,-3 0 12 1,0-4-12-16,-2 0 0 0,3 0 0 15,-1 0 30-15,-1 0-29 16,-2-3 18-16,-5-1 0 16,-5-1-18-16,-8 1 27 15,-7 2-28-15,-7 1 0 16,-5 1 25-16,-6 0-25 16,-4-2 0-16,-1 2-8 15,0 0 19-15,0 0-26 16,0 0 15-16,0 0 0 15,0 0-13-15,0 0 13 16,0 0-6-16,0 0-28 16,2 7-48-16,3-2-59 0,3-5-100 15</inkml:trace>
  <inkml:trace contextRef="#ctx0" brushRef="#br0" timeOffset="24514.7742">1222 8322 20 0,'0'0'9'16,"0"0"-3"-16,0 0-3 16,0 0 31-16,0 0-31 15,0 0 28-15,0 0 25 16,-18-31-26-16,18 31-5 16,0-1 2-16,-3 1-14 15,3 0 6-15,0 0-19 16,0 0 0-16,0 0 4 15,0 0-1-15,0 0-1 16,0 0-2-16,0 0 10 0,0 0 0 16,0 1-8-16,0 7 5 15,0 0 17-15,9 3-20 16,1 1 14-16,1 2 5 16,1 0-17-16,4-1 19 15,3 1-25-15,3-1 3 16,3 3 0-16,5-2 0 15,4-1 6-15,6 2-9 16,-1-4 7-16,4 0 2 16,3 0-9-16,1 0 0 15,0 0 11-15,-2-4-11 16,-4 3 6-16,-4-5-6 16,-6 0 3-16,-6-3 3 15,-8 1-6-15,-4-1 0 16,-8-2 6-16,-1 0-4 0,-2 0 1 15,-2 0-3-15,1 0 7 16,-1 0-18-16,2 0 11 16,-2 0-48-16,0 0-22 15,0-11-190-15</inkml:trace>
  <inkml:trace contextRef="#ctx0" brushRef="#br0" timeOffset="24905.9682">1735 8373 194 0,'0'0'32'0,"0"0"-30"0,0 0 1 16,0 0-3-16,0 0 0 15,0 0 23-15,37-15-14 16,-16 15 16-16,-1 0-5 15,3 0-17-15,3 13 14 16,-1 1-17-16,-1 1 0 16,0 4 21-16,-1 1-19 15,-3 3 5-15,0 4-7 16,-4 4 6-16,-7 2 5 16,0 0 11-16,-9 4-4 15,0-1 8-15,0-2-15 0,-6-1 11 16,-6-5-4-1,-4-2-17-15,5-7 14 0,-1 0-9 16,0-2 0-16,0-4 10 16,2 0-16-16,1 0-17 15,1-3-48-15,1-3-80 16,-3-7-88-16</inkml:trace>
  <inkml:trace contextRef="#ctx0" brushRef="#br0" timeOffset="68665.3005">994 10522 12 0,'0'0'83'16,"0"0"-31"-16,0 0 2 16,0 0 14-16,-94 65-13 0,78-53-10 15,2-2-24 1,3-1-16-16,0 2 28 0,-3 3-33 16,4 3 0-16,-2 0 2 15,0 5 7-15,0 2-11 16,0 4 2-16,0 4 0 15,-1 4-14-15,-1 3 14 16,0 5 0-16,4 0 9 16,0 2-5-16,0-1-8 15,5 1 2-15,-1-3 2 16,6 3 0-16,0-1 0 16,0 1 0-16,0 2-1 15,0 2 6-15,6 4-2 16,7 7-3-16,-1 6 0 15,3 2 0-15,3 1 0 0,3-4-8 16,0 2 2 0,7-1 12-16,4 0-12 0,-1-2 3 15,9-4-64-15,2-3 44 16,10-5-109-16,5-3-31 16</inkml:trace>
  <inkml:trace contextRef="#ctx0" brushRef="#br0" timeOffset="72878.7225">23352 10126 69 0,'0'0'19'15,"0"0"17"-15,0 0 20 16,0 0-33-16,0 0 5 16,0 0 8-16,0 0-34 15,3-25 46-15,-3 23-48 16,0 2 0-16,0 0-2 15,0 0 11-15,0 0-15 16,3 0 6-16,4 0 0 16,2 0-6-16,5 0 6 0,1 2 0 15,3 7 0-15,0-1 3 16,0 1-3-16,1 3 0 16,2-2 2-16,0 3 0 15,3 3-2-15,3 1 0 16,1 0 4-16,0 3-3 15,-1 2-1-15,-1 2 0 16,-1 5 3-16,0-1-3 16,-2 1 0-16,-1 1 0 15,-2 3 3-15,2 0 3 16,0 2 5-16,-2 4-11 16,-1 0 10-16,-1 3 1 0,-5 5-11 15,4 4 0-15,-4 0 2 16,3 4 7-16,0-1-6 15,-2 1 3-15,1 1 2 16,2 2 20-16,-4 3-28 16,3-1 8-16,-2 0 6 15,0 3-10-15,0 1 0 16,0 1 7-16,-2 0-4 16,-3-2 17-16,-3-2-24 15,-2-6 2-15,-2-4 11 16,-2 0-6-16,0 0 1 0,0-2-8 15,0 3 8 1,0-1-3-16,0-3-3 0,-5 2-2 16,-2-3 8-16,-1-2-5 15,0-3 8-15,-3 0-11 16,3-1 4-16,-1-1-13 16,-1-1 18-16,-3 0-9 15,1-3 1-15,0-2 0 16,-3-1-2-16,-2 0-2 15,-3 1 3-15,-4 2-11 16,-2 0-19-16,-5 1-85 16,-4-4-24-16,-4-9-113 15</inkml:trace>
  <inkml:trace contextRef="#ctx0" brushRef="#br0" timeOffset="74273.8719">18392 10198 260 0,'0'0'0'0,"0"0"-40"15,0 0-94-15,0 0 48 16</inkml:trace>
  <inkml:trace contextRef="#ctx0" brushRef="#br0" timeOffset="139725.4237">10558 14557 4 0,'0'0'47'0,"0"0"-23"0,0 0 21 16,0 0-4-16,0 0-13 15,0 0 7-15,0 0-34 16,0 0-1-16,-14-31 0 15,14 31 10-15,0 0-15 16,0 0 5-16,0 0 0 16,0 0 9-16,0 0-9 15,0 0 0-15,0 0-11 16,0 0 20-16,0 0-10 16,0 0 1-16,0 0 0 15,12 0 5-15,4 0-5 16,3 3-3-16,6-3-2 15,1 4 10-15,4-3-2 0,0-1-3 16,3 0 0-16,2 0 7 16,-1 0-7-16,-1 0 0 15,1-2 1-15,-3-7 1 16,-1 0 4-16,-2 2-6 16,-5 0 0-16,4 0 4 15,-5 3-4-15,-4 1-10 16,-3 0 7-16,-8 3-21 15,-4 0-20-15,-3 0-83 16</inkml:trace>
  <inkml:trace contextRef="#ctx0" brushRef="#br0" timeOffset="140197.0516">10575 14581 32 0,'0'0'12'0,"0"0"-12"0,0 0 0 16,90 0 4-16,-63 0 7 15,4 0 25-15,2 0-8 16,3 0-15-16,3 0 39 16,3 0-24-16,2 0-1 15,2 0-8-15,-1-6-13 16,0 1 12-16,-5-3-18 15,-3 3 2-15,-4 1 23 16,-3-1-25-16,-3 2 0 16,-3 1-4-16,-6 0 13 15,-2 1-16-15,-4 0 7 16,-2-2 0-16,-2 3 4 0,-5-2-4 16,-2 2-8-16,1 0-29 15,-2 0-59-15,0 0-61 16</inkml:trace>
  <inkml:trace contextRef="#ctx0" brushRef="#br0" timeOffset="140461.1011">11217 14595 232 0,'0'0'13'0,"0"0"-13"15,0 0 0-15,0 0-4 16,0 0 4-16,80 0 0 16,-57 0-2-16,4 0 6 15,0-3-8-15,-1 2-3 16,-1-3-55-16,-1 1-35 15</inkml:trace>
  <inkml:trace contextRef="#ctx0" brushRef="#br0" timeOffset="142701.0197">11885 14519 92 0,'0'0'28'0,"0"0"-19"0,0 0-8 15,0 0 24-15,0 0-8 16,-86 6 9-16,56 2 1 15,-6 2-22-15,-6 5 12 16,-8 0-15-16,-6 3 4 16,-4 0 6-16,-3-2-11 15,1-1 0-15,3-4 5 16,2 0 15-16,8-5 13 16,4-2-31-16,6-1 1 15,2-2 68-15,3 2-54 16,4-3 1-16,4 0 0 15,4 0-15-15,6 0 9 0,5 0-13 16,7 0 0 0,2 0-9-16,2 0 8 0,0 0-28 15,0 0-20-15,0 0 34 16,3 0 8-16,12 0 7 16,5 0 0-16,2 0 15 15,3 0-13-15,-1 0-2 16,5-4 0-16,-1-3 1 15,5 1 16-15,2-4-17 16,3 1 0-16,1 2 3 16,0-1 0-16,0 1-3 15,-3 2 0-15,-6 1 6 16,-5 1-12-16,-6 1 6 16,-6 2 0-16,-7-3 0 0,-5 3 0 15,-1 0 0-15,0 0-3 16,0 0 1-16,0 0 2 15,-7 0 0-15,-11 0 9 16,-4 0-4-16,-5 0-5 16,-2 4 0-16,-5 0 2 15,0 2 19-15,1-3-24 16,0 1 3-16,2 0 0 16,1-1 26-16,0 1-20 15,2-2-6-15,1 2 0 16,4-1 6-16,1 0-7 15,3 1 1-15,-1 2 0 16,1 1-10-16,0 0 11 0,5 0-1 16,3-2 0-16,6-2 0 15,2-1-4-15,2-2 4 16,1 0-8-16,0 2-2 16,0-2 5-16,0 0-6 15,0 0 1-15,0 2 9 16,0 1-5-16,0-1 6 15,0 1 0-15,6-2 0 16,4 1 2-16,3-2 4 16,7 0-6-16,6 0 1 15,3 0 9-15,2-2-10 16,-1-4 0-16,3-2 12 0,-2-1-12 16,0 1 0-16,-1 1-3 15,-5 0 9-15,-5 1-7 16,-4 3 1-16,-8 2 0 15,-5-1-9-15,-3 2 9 16,0 0-11-16,0 0 0 16,-2 0-3-16,-17 5 7 15,-9 4 7-15,-6 3 0 16,-4 1 0-16,-4-6 1 16,1 4-1-16,-3-2 0 15,0-2 3-15,2-2 6 16,1-3-9-16,3-2 0 15,9 0 27-15,1 0-21 0,0 0-5 16,2 0-1 0,1-2 10-16,1-1-3 0,-2 2-7 15,10 1 0-15,-1-1 0 16,4 1 3-16,6-1-3 16,1-1-1-16,5 0 1 15,-1 2 4-15,2 0-4 16,0-1-14-16,0 1 12 15,0 0-21-15,0 0 20 16,0 0-7-16,0 0 10 16,10 0-7-16,6 5 13 15,4-3-6-15,6-1 4 0,5-1 1 16,3 0-4-16,4 0-1 16,6-5 10-16,0-2-2 15,6 1-8-15,0-1 0 16,-3 1 1-16,-2-1-1 15,-3 0 0-15,-8 0 0 16,-6 1 0-16,-5 1 10 16,-11 2-10-16,-5 1 0 15,-5 1-12-15,-2 1 13 16,0 0-1-16,-6 0 1 16,-17 0 3-16,-3 1 2 15,-6 9-6-15,-4-1 0 16,-1-1 6-16,-2 0 3 0,-5-2-8 15,0 2-1 1,-2-1 5-16,-1-2-20 0,3 1 15 16,4-2 0-16,4-1 10 15,6-2-6-15,3-1-4 16,8 0 0-16,7 0 2 16,2 0 2-16,5 0-4 15,4 0 0-15,1 0-11 16,0 0 9-16,0 0-29 15,0 0 1-15,0 2 30 16,11 1-3-16,3-1 3 16,4 1 0-16,2-3 3 15,9 0-3-15,0 0 0 16,2 0 0-16,2 0 6 0,4-5-7 16,-1-1 1-16,-4-1 0 15,-2 1 17-15,-5 1-15 16,-6-1 0-16,-3 2-2 15,-9 1 0-15,-3 3 9 16,-4 0-9-16,0 0 1 16,-2 0 11-16,-19 0-11 15,-10 0-1-15,-12 9 0 16,-8 6-13-16,-10 3 9 16,-8 3-11-16,2-1-15 15,7-4 28-15,16-6 4 16,21-6 5-16,13-4 23 15,8 0-30-15,2 0-1 0,0 0 1 16,3 0 0 0,18-8 5-16,7-2-3 0,6-2-1 15,3 2-1-15,-4 0 2 16,8 2-3-16,-2-1 1 16,0 1-7-16,1 1 5 15,-4 1-37-15,-5 3-66 16,-6-1-72-16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2:51:5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11686 1419 67 0,'0'0'65'0,"0"0"-61"16,0 0 15-16,0 0-7 0,0 0-3 15,0 0 29-15,0 0 5 16,0-34-20-16,0 30 3 16,0 1-19-16,0 1-7 15,0 2 32-15,0-2-26 16,0 2 0-16,0 0-6 15,0 0-1-15,0 0-17 16,1 0 11-16,5 6 6 16,0 6-4-16,0 2 8 15,0 5-5-15,-2 1 4 16,3 2 1-16,2 3 28 16,-2 0-23-16,1 1-8 15,3 0 20-15,-2-1-19 0,1-1 12 16,2-3-13-1,-1-4 3-15,0-4 16 0,-2-2-19 16,2-3 0-16,2-1 21 16,1-5-14-16,1-2 8 15,0 0 7-15,1 0-18 16,2-12 66-16,6-8-59 16,1-7 5-16,3-4 7 15,1 0-23-15,-1-2 7 16,-2 1-7-16,0-1 0 15,-2 3 1-15,0 1-1 16,-3 5-31-16,-3 3-33 16,-2 2-74-16,-8-3-105 15</inkml:trace>
  <inkml:trace contextRef="#ctx0" brushRef="#br0" timeOffset="11163.3438">873 1230 14 0,'0'0'2'16,"0"0"-2"-16,0 0 38 0,0 0-23 16,0 0 46-16,0 0 12 15,0 0-28-15,0-56 3 16,0 50-19-16,0 2 4 15,0 0 38-15,0 2-65 16,0 2 9-16,0 0-5 16,-3 0-3-16,3 0-5 15,-3 0-2-15,-3 0 0 16,-6 2 7-16,-3 12-7 16,0 3 0-16,-1 2 6 15,-2 6-2-15,1 1-4 16,-3 7 0-16,-3 3 0 15,1 7 9-15,-1 5-6 0,1 3-3 16,0-2 0 0,7-3 0-16,0-3 1 0,6 1-1 15,1 1 0-15,4 5-5 16,2 6 5-16,2 3 0 16,0 4-1-16,0 0 9 15,5 3-13-15,7-1 5 16,3-1 0-16,0 0 5 15,4-5-5-15,5 0 0 16,6 0-6-16,4 4 14 16,5 4-23-16,9 4 15 15,7 3-9-15,5-3 3 0,8-1-76 16,5 2-40-16,14-8-25 16</inkml:trace>
  <inkml:trace contextRef="#ctx0" brushRef="#br0" timeOffset="12843.9053">11838 1171 50 0,'0'0'37'15,"0"0"6"-15,0 0 20 16,0 0-4-16,0 0-19 16,0 0 4-16,-38-45-1 0,37 40-25 15,-2 4 13 1,3 1-30-16,0 0 5 0,0 0-6 15,0 0 0 1,0 0-26-16,3 0 26 0,11 1-3 16,6 12 3-16,2-3 0 15,2 3 7-15,3 2-10 16,0 1 9-16,0 2-6 16,0 2 0-16,3 3 5 15,-2 4 3-15,0 3-8 16,-3 6 0-16,-1 3-2 15,-2 5 2-15,-5-1 0 16,0 0-1-16,-3-2 8 16,-3-4-4-16,-2-2-3 0,-3 0 0 15,-2 1 9-15,-1-2-9 16,-1 0 0-16,-1 2 3 16,-1-2-3-16,0 0 11 15,0 0-11-15,0-2 0 16,0 2 7-16,0 1-5 15,-10 0-2-15,-1 4 0 16,-8-2 5-16,0 5 5 16,-2-1-10-16,-3-2 0 15,0-3-2-15,1-2 8 16,4-7-6-16,0-1 1 16,0-4 0-16,2 0 5 15,1-7-6-15,5-1 0 0,2-3-14 16,2-2-7-16,2-2-87 15,2-7-128-15</inkml:trace>
  <inkml:trace contextRef="#ctx0" brushRef="#br0" timeOffset="15294.7342">18372 2587 9 0,'0'0'47'0,"0"0"-10"15,0 0 2-15,0 0 3 16,0 0-35-16,0 0 5 16,-2-16 3-16,2 14-12 15,0 1-3-15,0 0 0 16,0 1-17-16,0 0 14 0,0 0-82 16,0 0-21-16</inkml:trace>
  <inkml:trace contextRef="#ctx0" brushRef="#br0" timeOffset="16652.218">18447 2382 48 0,'0'0'44'16,"0"0"8"-16,0 0-34 15,0 0-10-15,0 0 44 16,0 0-18-16,0-2 19 16,0 2-11-16,0 0-19 15,1-3 16-15,-1 3-38 16,0 0 8-16,0 0 3 15,0 0-12-15,0 0 0 16,0 0-3-16,0 0 1 16,2 5-1-16,-1 10-2 15,-1 7 5-15,0 2-2 0,0 8 6 16,0 1-4-16,0 1 16 16,0-3-11-16,0 2 12 15,0 1 0-15,-1 3-15 16,-1 4 36-16,-1 3-36 15,2-1-2-15,-1 2 25 16,1 2-18-16,-2-3 2 16,0-4-9-16,1-1 6 15,-1-3 18-15,-1-3-24 16,2-4 0-16,-1-2 5 16,0-4 1-16,2-3-1 15,-1 1-5-15,1-4 0 16,1-4 14-16,0 3-14 15,0-3 0-15,0-1-5 0,0 0 18 16,0-2-16-16,0-2 3 16,0-4 0-16,0-2-2 15,0-1 2-15,0-1 0 16,0 0 9-16,0 0-4 16,0 0 21-16,0 0-5 15,0 0 3-15,0 0 39 16,0 0-63-16,0 0 0 15,0 0 2-15,6 0 1 16,7 0-3-16,6-7 0 16,13 1 1-16,7-2-1 15,9 1 0-15,4 2 0 16,1-2 13-16,5 4-8 0,2 0-10 16,3 1-2-16,2 1 7 15,0-1-4-15,-4 2 4 16,-5 0 0-16,-2-3 5 15,-7-1-4-15,1-1 7 16,-4 0-8-16,-7 2 0 16,-4-2-10-16,-6 2 10 15,-3 0 0-15,-7 2 1 16,-3-1 8-16,-2 1-13 16,-8 1 4-16,-2-1 0 15,-2 1-10-15,0 0 10 16,0 0 0-16,0 0-2 15,0-1 6-15,0 1-8 0,0 0 3 16,0 0 1-16,0-2 6 16,3 2-4-16,-3-1-2 15,1 1 11-15,-1-4-11 16,2-2 31-16,1-5-31 16,0-6 16-16,0-5-6 15,-3-2-10-15,0-5 0 16,0 0 7-16,0-3-3 15,0-2-8-15,0-1 0 16,0-2 4-16,-3-1 6 16,0-1-5-16,-2-3-1 0,1 1 0 15,4-2 7-15,-3-1-9 16,0-2 2-16,-2-4 0 16,0-1 4-16,0 2-4 15,1 2 0-15,-3 7-8 16,3 7 20-16,-1 6-9 15,3 9-3-15,-1 2 2 16,0 4-10-16,1 2 8 16,1 1 0-16,-2 3-4 15,3 2 14-15,-2 0-10 16,1 3 0-16,1 1 1 16,-3 0-9-16,3 0 8 15,0 0 0-15,0 0-8 0,0 0 11 16,0 0-10-1,0 0 6-15,0 0 1 0,0 0-6 16,0 0 6-16,0 0-18 16,0 0-5-16,0 0-38 15,-2 0-4-15,-6 0-83 16,-12 0-116-16</inkml:trace>
  <inkml:trace contextRef="#ctx0" brushRef="#br0" timeOffset="18384.698">14742 2803 308 0,'0'0'31'0,"0"0"-13"0,0 0-4 16,0 0-14-16,0 0 0 16,0 0 6-16,-94-37-1 15,71 55 11-15,5 11-5 16,-2 13-5-16,7 5 38 16,5 6-40-16,5-3-1 15,3-3 19-15,0-8-11 16,16-10-9-16,4-10-2 15,3-6 10-15,3-6 47 16,0-7-46-16,4 0 18 0,-1-8 37 16,-1-13-61-1,-1-8 42-15,-7-5-35 0,-1-7 2 16,-10-1-12-16,-8 2-2 16,-1 1-7-16,0 5 1 15,-17 7 3-15,-2 6-13 16,-5 7 15-16,-1 7 1 15,4 7-19-15,-2 0 1 16,6 7-45-16,4 16-12 16,8 4-49-16,5-2-10 15,0-11-62-15</inkml:trace>
  <inkml:trace contextRef="#ctx0" brushRef="#br0" timeOffset="18902.9954">14979 1956 223 0,'0'0'28'0,"0"0"-28"16,-79 78 0-16,62-42-9 16,4 3 16-16,8 0-14 15,5-3 13-15,0-1-6 16,11-5 31-16,10-5-23 15,9-5-8-15,4-9 13 16,6-6 2-16,0-5-6 16,2-3-1-16,-2-21-4 15,-7-5 29-15,-6-8-30 16,-9-3 2-16,-9-2 5 16,-9 1-5-16,0 1 5 15,-15 3-10-15,-15 5 7 0,-6 6-18 16,-7 9 11-1,-2 8 0-15,5 7 17 0,0 2-13 16,6 2-3-16,5 13-1 16,8 7 7-16,5 1-30 15,8 6-19-15,4 2-94 16,1-3-11-16</inkml:trace>
  <inkml:trace contextRef="#ctx0" brushRef="#br0" timeOffset="19434.4365">14033 2067 327 0,'0'0'38'0,"0"0"7"15,0 0-16-15,0 0-29 16,0 0 0-16,0 0-5 15,-94 56 13-15,66-16 3 16,7 1 5-16,6 2-13 0,9-5 27 16,6-6-30-16,0-8 0 15,0-10-2-15,12-5 2 16,1-4-4-16,4-5 4 16,1 0 0-16,4-13 30 15,2-15-24-15,3-6-6 16,-9-5 27-16,-8-1-27 15,-10 4-4-15,0 5 0 16,-12 4-5-16,-10 10-7 16,-10 8-4-16,-3 9 9 0,-9 0 1 15,-3 21-16-15,-3 12-1 16,4 11 18-16,8 7-67 16,14 6 74-16,7 8-92 15,5 7-9-15</inkml:trace>
  <inkml:trace contextRef="#ctx0" brushRef="#br0" timeOffset="20006.2218">13405 2735 279 0,'0'0'0'0,"0"0"0"16,0 0 21-16,0 0-19 15,0 0 5-15,-85-25 5 0,70 38-6 16,-3 10 12-16,2 10-5 16,-1 6-8-16,5 6 36 15,2 4-31-15,9-2-10 16,1-5 0-16,0-9 3 15,14-8-17-15,3-10 14 16,1-8 0-16,-6-4-14 16,4-3 31-16,-5-5-9 15,0-19 13-15,0-8-16 16,-5-7 11-16,-4-4-16 16,-2 0 0-16,0 7 9 0,-11 6-4 15,-5 11-10 1,4 8 3-16,-6 11 2 15,1 0-21-15,-6 28 14 16,3 12-41-16,10 9 25 0,10 7-64 16,3 3 3-16,26-4-74 15</inkml:trace>
  <inkml:trace contextRef="#ctx0" brushRef="#br0" timeOffset="20657.1553">15930 2980 356 0,'0'0'66'15,"0"0"-20"-15,0 0-28 16,0 0-8-16,0 0-6 16,0 0-4-16,-86 35 0 15,68 0 13-15,2 2-13 16,5 3 0-16,8-4 9 15,3-4-10-15,0-8 1 16,12-6 0-16,7-7-3 16,4-5 10-16,1-6-7 15,3 0 0-15,-1-17 0 0,-3-10 35 16,-8-4-34 0,-7-4 15-16,-8-3-16 0,0 1 9 15,-16 2-19-15,-11 5 10 16,-5 9-1-16,-7 6-12 15,-8 10 20-15,1 5-7 16,0 4 3-16,9 14 8 16,10 6-22-16,13 4 4 15,13-1-62-15,1 0-4 16,17-8-87-16,14-11-46 16</inkml:trace>
  <inkml:trace contextRef="#ctx0" brushRef="#br0" timeOffset="21246.5833">16119 1847 372 0,'0'0'43'15,"0"0"-43"-15,0 0 0 16,-98 14-6-16,72 11 23 16,4 3-15-16,5 5-2 15,9 0 0-15,8-1 17 0,0-2-17 16,5-7 1-1,18-4-2-15,3-5 11 0,0-8-16 16,3-6 6-16,0 0 0 16,-3-6 17-16,0-15-16 15,-10-5 11-15,-2-5 3 16,-10-1-8-16,-4-3 13 16,0 2-20-16,-11 4 1 15,-11 2-7-15,-6 10 11 16,-3 5-10-16,-6 10 0 15,-1 2-28-15,-1 7 9 16,2 11-33-16,6 4-67 16,4-4 14-16</inkml:trace>
  <inkml:trace contextRef="#ctx0" brushRef="#br0" timeOffset="21864.6852">14546 1020 292 0,'0'0'10'16,"0"0"-4"-16,0 0-6 0,0 0 0 15,-83 39 9-15,56-8-5 16,3 6 7-16,6 0 36 16,3 0-42-16,9-3 6 15,5-3-11-15,1-8 7 16,0-2-13-16,13-8 6 15,6-4 0-15,2-6-5 16,3-3 5-16,5-3 0 16,-1-16 26-16,-1-8-11 15,-5-4 15-15,-4-3-30 16,-9-2 5-16,-6-1 11 16,-3 3-12-16,-6 1-8 15,-16 8-3-15,-8 4 7 0,-6 12 4 16,-9 9-4-1,-10 0-12-15,-12 23-10 0,-2 13-56 16,0 6-30-16,8 1-28 16</inkml:trace>
  <inkml:trace contextRef="#ctx0" brushRef="#br0" timeOffset="22445.3259">13322 1263 178 0,'0'0'175'0,"0"0"-175"16,0 0 4-16,0 0 3 0,0 0-3 15,-90 73-4 1,75-26 0-16,2 4 4 0,1 4 6 16,6 1-10-16,1-7 0 15,5-8 9-15,0-7-9 16,6-11-15-16,8-8 11 16,2-6-2-16,-4-8-2 15,4-1 12-15,-2-4-4 16,4-16 42-16,-5-8-36 15,1-5 8-15,-7-5-6 0,-7-1-3 16,0-1-7 0,-6 1 2-16,-13 4 0 0,-3 8-15 15,-3 10 15 1,-3 14-13-16,-6 3 6 0,-11 27-24 16,-6 16 4-16,-2 16-92 15,0 2-16-15,12 4 47 16</inkml:trace>
  <inkml:trace contextRef="#ctx0" brushRef="#br0" timeOffset="23034.6487">12585 2624 298 0,'0'0'19'15,"0"0"14"-15,0 0 0 0,0 0-22 16,0 0 18 0,0 0-29-16,-86-48 0 0,69 56 22 15,-7 14-15-15,0 6-7 16,3 8 9-16,6 3-7 15,5 1 14-15,6-3-16 16,4-3 0-16,0-5-1 16,5-8 1-16,10-7-5 15,4-9 0-15,4-5 10 16,6 0-5-16,3-18 0 16,4-9 0-16,-5-4 26 0,-8-1-19 15,-8 1 8 1,-11 0-15-16,-4 1 13 0,-6 4-25 15,-16 1 12-15,-5 7-6 16,-3 8-12-16,-2 9 18 16,1 1-12-16,-1 11-12 15,-1 17-38-15,3 9-13 16,3 4-70-16,2 2-35 16</inkml:trace>
  <inkml:trace contextRef="#ctx0" brushRef="#br0" timeOffset="23681.1406">11347 2946 28 0,'0'0'140'0,"0"0"-84"16,0 0-44-16,0 0 46 15,0 0-56-15,0 0 10 16,-76 0 7-16,53 26 1 15,3 7 9-15,3 7-15 16,5 2 2-16,6 3-6 16,6-2 2-16,0-4-14 15,5-5 2-15,14-7 0 0,2-8 15 16,1-6-15-16,2-7 0 16,1-6 4-16,1 0-2 15,2-11 16-15,-3-11-5 16,-2-9-12-16,-5-2 32 15,-12-1-30-15,-6-2 2 16,0 6 19-16,-6 1-22 16,-18 4 5-16,0 5-7 15,-4 8 0-15,-3 7-33 16,1 5 32-16,-2 9-18 16,4 20-26-16,5 9-59 15,4 2-81-15</inkml:trace>
  <inkml:trace contextRef="#ctx0" brushRef="#br0" timeOffset="25000.2248">15349 1009 217 0,'0'0'52'16,"0"0"-52"-16,0 0-5 15,0 0-3-15,0 0 16 16,0 0-2-16,-90-36-2 15,70 36-3-15,3 0 25 16,2 3-10-16,3 2 4 16,-3 4-8-16,2 6-9 15,-4 6 9-15,-1 7-12 16,1 8 0-16,5 5 5 16,5 0-5-16,4 3 0 15,3-3 2-15,0-4 6 0,14-6-16 16,8-7-5-1,7-7 13-15,3-9 11 0,3-4-9 16,2-4 16-16,-1-2 3 16,0-13-18-16,-5-7 31 15,-3-1-15-15,-5-2-15 16,-5-2 53-16,-8 3-49 16,-5-2-2-16,-5 3 2 15,0 0 1-15,-18 3-18 16,-6 6 5-16,-8 6 4 15,-6 8-24-15,-9 0-10 16,-5 18-37-16,1 15 23 16,5 9-70-16,11-2-46 15</inkml:trace>
  <inkml:trace contextRef="#ctx0" brushRef="#br0" timeOffset="34431.4578">12263 3196 25 0,'0'0'26'16,"0"0"3"-16,0 0 20 15,0 0-29-15,0 0-1 16,0 0 31-16,0 0-14 16,-18-25-10-16,13 22-17 15,0 1 4-15,-5 2-15 0,1 0 2 16,-5 0 0-1,-3 0 12-15,-2 9-12 0,-3 1 3 16,0 4 8-16,0 0-6 16,3 3 8-16,2 1-13 15,2 3 0-15,6 4 13 16,2 0-6-16,2 1-5 16,5 1 10-16,0-1-11 15,0-5-1-15,12-3 0 16,8-2-2-16,-1-5 2 15,5-4 0-15,0-3 5 16,1-4 7-16,-1 0-11 16,-2 0 17-16,-2-2-18 15,-1-8 2-15,-5-3 6 16,-2-1-3-16,-4 0-5 0,-3-2 12 16,-4 2-9-16,-1 0 13 15,0 0-16-15,-1 0 0 16,-12 2-10-16,-2 2 7 15,-3 3-9-15,0 3 12 16,-3-1 13-16,-1 3-13 16,1 1-6-16,0 1 6 15,1 0 4-15,1 0-4 16,4 8-37-16,2 8 3 16,4-1-39-16,5 4-21 15,4-5-113-15</inkml:trace>
  <inkml:trace contextRef="#ctx0" brushRef="#br0" timeOffset="35254.1847">13481 3229 201 0,'0'0'5'0,"0"0"39"15,0 0-19-15,0 0 12 16,0 0-28-16,-86-20 15 15,72 20 20-15,5 0-35 16,-1 0-5-16,0 0 23 16,0 10-24-16,1 5-3 15,1 6 8-15,2 6-5 0,3 5 12 16,3 1-15-16,0 1 0 16,0-3 0-1,0-6 5-15,14-3-5 0,1-3 0 16,6-8-1-16,0-5-1 15,2-5 2-15,2-1 3 16,-1 0 22-16,0-9-20 16,-2-5 5-16,-4-5-7 15,0-2 0-15,-8-2 2 16,-8 2-5-16,-2 2 0 16,0 1-13-16,-9 7-1 15,-9 3-7-15,-5 5 2 16,1 1 17-16,1 2-8 15,4 0 10-15,4 0 0 16,6 6-20-16,7 8-25 0,0 2-55 16,0 1 10-1,13-3-89-15</inkml:trace>
  <inkml:trace contextRef="#ctx0" brushRef="#br0" timeOffset="40002.2452">19977 2742 163 0,'0'0'80'0,"0"0"-61"16,0 0-4-16,0 0 58 16,0 0-54-16,0 0 6 15,0 0 46-15,0-18-29 16,0 13-18-16,-7 0-24 15,1 3 9-15,-6-1 10 16,-3 0-19-16,-3 3 0 16,-6 0-6-16,-3 0 16 0,0 1-10 15,2 6 0-15,4 2 4 16,5-2 5-16,4-2-9 16,1 2 0-16,5-2-2 15,3 0 2-15,2 3 0 16,-1 1 0-16,2-1-1 15,0 3-19-15,0-1 13 16,0 0-67-16,2 0-9 16,5-3-57-16,1-7-12 15</inkml:trace>
  <inkml:trace contextRef="#ctx0" brushRef="#br0" timeOffset="40378.6264">19828 2610 224 0,'0'0'97'15,"0"0"-79"-15,0 0-23 16,0 0 5-16,0 0-1 16,0 0 1-16,-55-23 1 15,39 23 12-15,2 5-13 16,-4 9 3-16,1 0 22 15,0 9-25-15,2 2 2 16,-2 3 24-16,2 3-19 16,2 2 18-16,2 0-12 0,4-1-11 15,1-2 43-15,3-2-40 16,2-4 3-16,1-5 20 16,0-3-28-16,0-3-8 15,7-5 6-15,8-4 2 16,6-4 10-16,7 0 0 15,5 0-3-15,7-11 10 16,2-3-17-16,1 1-32 16,-5 3-82-16,-10-1-106 15</inkml:trace>
  <inkml:trace contextRef="#ctx0" brushRef="#br0" timeOffset="41893.3572">20353 2823 388 0,'0'0'79'16,"0"0"-67"-16,0 0-24 16,0 0 0-16,0 0 12 15,0 0 10-15,30-81-8 16,-5 53 6-16,2-2-8 16,-2-3 3-16,1-4 4 15,-2-1-7-15,-5 1 0 16,-6-1 13-16,-6 8-12 15,-7 1 0-15,0 7-2 16,0 4 3-16,-4 5-11 16,-1 8 12-16,1 3-3 15,3 0 13-15,-1 2-13 0,0 0-3 16,-2 0-1-16,-3 19 3 16,0 10-4-16,-2 10 5 15,5 6 0-15,3-3 31 16,1-6-30-16,0-7 8 15,11-8-9-15,3-4 4 16,2-7 3-16,5-3-3 16,3-6-4-16,1-1 14 15,4-1 0-15,-2-15 4 16,-3-2-12-16,-5-2 7 16,-8 1 5-16,-4 0-18 0,-4 1 2 15,-3 2-3 1,0 3 1-16,0 5-6 0,0 4 0 15,0 3 12 1,0 1 2-16,0 0-8 0,0 0-20 16,0 4 18-16,-1 12 1 15,-1 6 2-15,1 2-5 16,1-2 13-16,0 2-16 16,0-4 7-16,0-3 0 15,9-4 10-15,-2-3-10 16,2-5-1-16,0-2-1 15,1-3 4-15,3 0 13 0,3-1-15 16,2-15 2 0,4-2 14-16,0-3-16 0,-2-1 0 15,1 4-6-15,-5 4 19 16,-2 3-22-16,-2 6 9 16,-2 0 0-16,-3 5-2 15,0 0 2-15,0 5-16 16,0 12 5-16,-2 4-5 15,-4 3 12-15,-1 1 4 16,0-1 0-16,0-5 10 16,0-4 0-16,0-6-6 15,0-4-4-15,0 0 0 16,0-5 2-16,0 0-2 16,0 0 0-16,0 0 20 15,4-8-13-15,6-5 2 0,5-2-9 16,-5 3-6-1,-1 4 5-15,0 1 1 0,-3 5 0 16,0 0-8-16,2 0 8 16,2 2 0-16,2-1 0 15,2-1 8-15,3-1-10 16,4-4 2-16,0 0 0 16,-3-4 3-16,1 0-3 15,-3-4 0-15,1 0 0 16,-5 0 9-16,-2-4-1 15,-4 3-8-15,-4 4-4 16,-2 3-6-16,0 6 9 16,0 1-20-16,0 2 8 15,0 0 5-15,0 0-4 16,0 8 11-16,-2 12 1 0,-2 0-5 16,4-3 13-16,0 1-8 15,0-5 0-15,0-5 13 16,3-1 6-16,3-4-19 15,3-2 2-15,-2 1 17 16,2-2-15-16,0 0-8 16,-1 0-9-16,1-5-63 15,-2-9-48-15,-7-5-221 16</inkml:trace>
  <inkml:trace contextRef="#ctx0" brushRef="#br0" timeOffset="42035.4918">21291 2392 306 0,'0'0'45'15,"0"0"-45"-15,0 0-93 16,0 0 51-16,0 0-124 16</inkml:trace>
  <inkml:trace contextRef="#ctx0" brushRef="#br0" timeOffset="42998.4116">21374 2735 371 0,'0'0'51'0,"0"0"-33"15,0 0-15-15,0 0 27 16,0 0 46-16,0 0 18 15,38-23-91-15,-17 2 4 16,3-3 33-16,3-3-40 16,-7-4 46-16,1 0-40 15,-4-5-2-15,-1-3 9 16,-2 3-6-16,-5 6-7 16,-1 7 0-16,-5 9 7 15,-1 6-3-15,-2 5-4 0,0 3-26 16,0 0 26-16,0 0-15 15,0 0 3-15,0 13 7 16,-2 8 5-16,-5 9 5 16,3 5-5-16,2-5 0 15,2-3 13-15,0-5-13 16,0-7 0-16,0-4-1 16,12-2 15-16,1-4-6 15,4-2-8-15,1-3 0 16,6 0 32-16,-2-7-31 15,6-9 2-15,-1-6-3 16,-3 1 12-16,-3 0-5 16,-5 4-7-16,-5 7 0 15,-5 7 0-15,-5 3 0 0,-1 0-10 16,0 0-5-16,0 0 0 16,0 8-3-16,0 9 18 15,0 4 0-15,0-4 3 16,0 0 7-16,0-3-14 15,9-3 4-15,5-4 0 16,-1-3 12-16,2-3-12 16,-3-1 8-16,-2 0-1 15,-4 0-4-15,-1 0 10 16,-4-1-13-16,-1 1 6 16,0 0-13-16,0 0 7 15,0 0-23-15,0 0 0 16,-1 10 23-16,-8 12 0 15,-2 8 2-15,4 1 12 16,7 0-17-16,0-4 3 0,0-7 0 16,0-4-7-16,9-7 13 15,4-4-6-15,-1-2 0 16,3-3 4-16,0 0 21 16,3-10-25-16,-2-11 0 15,4-6 24-15,-1-7-24 16,-1-2 1-16,0-5-1 15,-5-2 8-15,-1 1-10 16,-4 0 2-16,-1 9 0 16,-4 13 11-16,0 7-10 0,-3 9-2 15,0 4-1-15,0 0-32 16,0 6 27-16,0 19-15 16,0 7 22-16,0 5 8 15,0 0-2-15,0-7-6 16,0-3 0-16,0-5 5 15,0-3-7-15,0-4 2 16,0-3-97-16,0-5-32 16,-9-7-101-16</inkml:trace>
  <inkml:trace contextRef="#ctx0" brushRef="#br0" timeOffset="43130.0897">21709 2532 389 0,'0'0'0'16,"0"0"-194"-16,0 0 108 15</inkml:trace>
  <inkml:trace contextRef="#ctx0" brushRef="#br0" timeOffset="44443.0797">22689 2522 394 0,'0'0'3'0,"0"0"2"15,0 0 36-15,0 0-38 16,-90 17 27-16,74 6 21 16,4 3-25-16,6 3 18 15,4-5-37-15,2 0-5 16,3-5 34-16,14-1-34 16,4-6 3-16,6-2-3 15,4-2 2-15,2-7 21 16,1-1-25-16,-1 0 0 15,-8-4 28-15,-7-4-24 16,-9 1 10-16,-6 5-14 16,-3-1 0-16,0 1-4 0,0 2 4 15,-9 0 0-15,-7 0 2 16,-2 12 0-16,0 4-4 16,4 4 2-1,6 1-7-15,6-1-4 0,2-1-3 16,0-4 14-16,16-3 7 15,3-2-5-15,0-6-2 16,3-4 0-16,-4 0 9 16,-4 0-1-16,-1-12-8 15,-4-5 0-15,-3-2-2 16,-5-3 2-16,-1 3-9 16,0 2-8-16,0 5-29 15,-4 4 41-15,-1 4-5 16,-1 4 10-16,3 0-7 15,0 0 2-15,0 12 5 0,3 2 0 16,0 3-6-16,0-4-6 16,6 1 12-16,8-8 0 15,2-2-14-15,3-4 14 16,0 0 0-16,2-3 4 16,-2-12 0-16,-4-4 19 15,-1-6-23-15,-2-3 0 16,2-1 11-16,-4-1-9 15,1-1-2-15,-2-2 5 16,-3 2-3-16,-2 6 7 16,1 6-9-16,-2 11 0 15,-2 4 5-15,-1 4-5 0,0 0-15 16,0 7-4-16,0 15 19 16,-3 10 6-16,-7 6-4 15,-4 1 17-15,1 1 37 16,0-3-45-16,2 1 13 15,0-3 4-15,1-6-25 16,4-5 33-16,3-9-36 16,2-7 0-16,1-7 5 15,-2-1 0-15,2 0 15 16,0 0 27-16,0-1-32 16,0-16 33-16,0-9-48 15,3-8 0-15,9-4-10 16,-3-5 10-16,5 1-20 0,0-2-3 15,-2 0 1 1,3 4 15-16,-1-1-15 0,-3 9 1 16,3 5 15-16,-2 8-2 15,1 9-7-15,-4 3 8 16,2 7-2-16,-1 0-6 16,-1 0 14-16,0 13 1 15,-4 7-19-15,-1 5 0 16,-4 6 19-16,0 0 0 15,-7-1 8-15,-11 2 22 16,0-6-27-16,-5 1 6 16,4-5 36-16,0-5-38 0,5-1 1 15,5-6-8-15,3-2 11 16,5-1-22-16,1-1 2 16,0 0-72-16,7-4-6 15,16-2-98-15,2 0-230 16</inkml:trace>
  <inkml:trace contextRef="#ctx0" brushRef="#br0" timeOffset="45950.449">23358 2707 377 0,'0'0'52'16,"0"0"-5"-16,0 0-4 16,0 0-16-16,0 0-10 15,0 0-10-15,-83-1 36 16,63 21-33-16,0 4-1 16,3 3 51-16,7-2-49 15,3-2 3-15,6-2-7 16,1-5-4-16,0-5 12 15,3-4-15-15,8-3 0 16,0-3 23-16,0-1-19 16,1 0 2-16,0-2 4 15,-2-13-4-15,0-6-12 0,-3-3 6 16,-3 1-38-16,-4 5 36 16,0 7-33-16,0 4 32 15,0 6-7-15,0 1-15 16,0 0 15-16,0 0-3 15,0 1 13-15,0 11-7 16,0 1 7-16,0 3 0 16,2-5 0-16,4-2 3 15,0-1-12-15,4-3 9 16,2-5 0-16,0 0 7 16,3 0 5-16,2 0-7 15,-1-6-5-15,0-8 14 16,2-2-14-16,0 0 0 15,2-1 0-15,0 3-7 0,1 1 0 16,-1 3 6-16,-1 2-5 16,-2 5 6-16,-3-2-2 15,-2 2 2-15,-3 2 0 16,-4-1-2-16,-2 2 4 16,-3 0-2-16,0 0 0 15,0 0-16-15,0 0 13 16,0 0-20-16,0 0 23 15,-7 2-5-15,-3 7 5 16,3 3 0-16,-1 2 4 16,2 3 6-16,-1 3-10 0,3 1 2 15,2-1-2 1,2 1 37-16,0-5-36 0,0-3 1 16,0 0-2-16,6-6 5 15,3 0-4-15,3-2-1 16,-2-4 0-16,2-1 24 15,2 0-13-15,2-1-3 16,1-9 12-16,-1-3-17 16,-1-1 17-16,0 0-20 15,-5 0 0-15,0 2 1 16,-4 5-1-16,-3 3 0 16,-1 1-7-16,-2 3 11 15,0 0-15-15,0 0 1 0,0 0-27 16,0 6 29-16,0 7-4 15,0 1 12-15,0 1 0 16,0-2 0-16,1-2 12 16,4-5-12-16,-1-2 0 15,3-2 16-15,1-2-15 16,-1 0 7-16,6 0 17 16,2-9-23-16,1-8 26 15,6-7-28-15,1-1 1 16,-1-4 9-16,-3-4-9 15,1-1-1-15,-1-1 0 16,-1-4 5-16,0 4-9 16,-2 3 4-16,-1 3 0 15,-4 9-4-15,-2 4 4 0,-5 5 0 16,-1 5-6-16,-3 3-5 16,0 1 3-16,0 2-14 15,0 0 5-15,0 0-4 16,0 0 8-16,-5 8 13 15,-5 10-4-15,1 4 10 16,1 5-16-16,3 2 3 16,0 0 7-16,4-3 3 15,1 1-3-15,0-5 0 16,0-2-4-16,0-5 17 16,1-4-10-16,4-3-3 15,2-4 0-15,-1-2 21 16,-1 0-10-16,2-2-11 0,4 0 18 15,-2 0-11-15,1-2 13 16,5-7-20-16,-3-1 0 16,-3 3 20-16,-4 2-17 15,-3 2-2-15,-2 3-1 16,0 0-4-16,0 0-3 16,0 0-8-16,0 0-5 15,0 0 5-15,0 8 15 16,0 6 0-16,3 0-6 15,5 0 15-15,2-3 4 16,2-2-13-16,0-1 0 16,-1-5 9-16,0 0-7 0,2-3 5 15,1 0-2-15,0-1-2 16,4-14 4-16,-6 0-7 16,1-4-49-16,-7 2 8 15,-2 0-81-15,0-4-42 16,-1 3-138-16</inkml:trace>
  <inkml:trace contextRef="#ctx0" brushRef="#br0" timeOffset="46063.3333">24270 2677 51 0,'0'0'67'16,"0"0"19"-16,0 0-10 16,0 0 34-16,0 0-39 15,0 0-71-15,45-17-28 0</inkml:trace>
  <inkml:trace contextRef="#ctx0" brushRef="#br0" timeOffset="48648.8858">13074 1103 14 0,'0'0'81'15,"0"0"-48"-15,0 0-29 16,0 0 32-16,0 0-30 16,0 0-6-16,0 0 11 15,-8 28-5-15,8-28-6 16,0 0 10-16,0 0-6 15,0 0 30-15,0 0 4 16,0 0-9-16,0 0-20 16,0 0-4-16,0 0-5 15,0 0 0-15,3 0-117 0,-3 0-62 16</inkml:trace>
  <inkml:trace contextRef="#ctx0" brushRef="#br0" timeOffset="49631.866">14449 777 164 0,'0'0'66'16,"0"0"-45"-16,0 0 37 16,0 0 9-16,0 0-67 15,0 0 33-15,-12-16 16 0,12 15-18 16,0 1 26-16,0 0-57 16,0 0 0-16,0 0-15 15,0 0 15-15,0 0-2 16,0 0 2-16,0 0 0 15,0 0-9-15,0 0 9 16,0 0-8-16,0 0-2 16,0 0-6-16,0 0 4 15,0 0 0-15,0 0-4 16,0 0 7-16,0 0 6 16,0 0 3-16,0-1 36 15,0-2-31-15,0-1-5 0,0 3 33 16,-3-1-33-16,0 0 8 15,-1 2-8-15,2 0-44 16,1 0 20-16,1 4-68 16,0 4-39-16,7-4-65 15</inkml:trace>
  <inkml:trace contextRef="#ctx0" brushRef="#br0" timeOffset="50155.3666">15210 797 220 0,'0'0'3'0,"0"0"-3"15,0 0 0-15,0 0-1 16,0 0-16-16,0 0 13 16,0 27-23-16,6-27 23 15,1 0 4-15,0-3 27 16,-3-3-24-16,0-1-3 15,-3 1 33-15,-1-1-28 16,0 3 2-16,0 3 21 16,0 1-28-16,0 0-19 15,0 0-38-15,0 12 22 0,0 5 18 16,0-2-128-16</inkml:trace>
  <inkml:trace contextRef="#ctx0" brushRef="#br0" timeOffset="50780.0598">16249 1584 374 0,'0'0'36'15,"0"0"-11"-15,0 0-7 16,0 0-6-16,0 0-12 16,0 0 0-16,-7-10 3 15,7 10-3-15,0 0 0 16,0 3 0-16,0 4 1 16,0 0-1-16,4-2 0 15,6-3 0-15,-3-2-16 16,-1 0 29-16,3 0-13 0,-6 0 16 15,-3 0-16 1,0-2 23-16,0-1-23 0,0 0-18 16,0 3 10-16,-10 0-19 15,-9 6-53-15,-9 13-37 16,-8 4-57-16</inkml:trace>
  <inkml:trace contextRef="#ctx0" brushRef="#br0" timeOffset="51287.3951">15310 1828 120 0,'0'0'59'16,"0"0"-56"-16,0 0 6 16,0 0 8-16,0 0-13 15,0 0 15-15,-6-2-6 16,4 2 7-16,-2 0 30 15,4 0-47-15,0 0-3 16,0 1 14-16,0-1-14 16,0 0 0-16,0 0 11 15,0 0-9-15,0 0 22 16,-6 0-24-16,-3 0-44 0,-10 0-94 16</inkml:trace>
  <inkml:trace contextRef="#ctx0" brushRef="#br0" timeOffset="51806.9687">14027 2000 167 0,'0'0'52'0,"0"0"-52"16,0 0 0-16,0 0 0 15,0 0 6-15,0 0-11 16,-22 31 5-16,22-31-12 16,0 0 8-16,0 0 0 15,3 0 4-15,0 0-6 16,0 0 7-16,0 0-1 16,-3 0 0-16,0 0-27 15,0-4-107-15</inkml:trace>
  <inkml:trace contextRef="#ctx0" brushRef="#br0" timeOffset="52405.3413">13296 2481 164 0,'0'0'74'0,"0"0"-74"0,0 0 3 16,0 0-7-16,0 0 15 15,0 0-11-15,0 0 23 16,3 0-19-16,-2 0 34 16,1 0-28-16,0 0-9 15,-1 0 27-15,1 0-22 16,-2 0-5-16,0 0 16 15,1 0-15-15,-1 0 15 16,0 0-5-16,0 0-3 16,0 0 11-16,0 0-20 15,-12 3-8-15,-4 6-44 0,-8 6-116 16,-10-5-40-16</inkml:trace>
  <inkml:trace contextRef="#ctx0" brushRef="#br0" timeOffset="52936.5117">12703 2414 36 0,'0'0'26'0,"0"0"16"16,0 0-37-16,0 0 0 16,0 0 5-16,0 0-9 15,0 5 23-15,0-5 0 16,1-5-16-16,1-3 21 16,-2 1-23-16,0 0-12 15,0 2-3-15,0 2-101 16</inkml:trace>
  <inkml:trace contextRef="#ctx0" brushRef="#br0" timeOffset="53547.8877">11639 2842 252 0,'0'0'110'15,"0"0"-94"-15,0 0 12 16,0 0 51-16,0 0-39 15,0 0 14-15,-3 0 12 16,3 0-47-16,0 0 18 16,0 0-37-16,0 0-8 15,0 0-6-15,0 0-56 16,0 0-25-16,8 5-36 0,1 7 21 16,-2 6-74-16</inkml:trace>
  <inkml:trace contextRef="#ctx0" brushRef="#br0" timeOffset="53977.9662">12163 3212 437 0,'0'0'19'16,"0"0"-17"-16,0 0 3 15,0 0-5-15,0 0-3 16,0 0 1-16,-6 0-73 15,9 4-31-15,6 2 43 16</inkml:trace>
  <inkml:trace contextRef="#ctx0" brushRef="#br0" timeOffset="54581.9063">13663 3398 313 0,'0'0'81'0,"0"0"-21"15,0 0-52-15,0 0 18 16,0 0 33-16,0 0-59 16,-16-3 0-16,16 3 0 15,0 0-36-15,0 0-33 16,0 0-142-16,3 0 50 15</inkml:trace>
  <inkml:trace contextRef="#ctx0" brushRef="#br0" timeOffset="55227.8155">14795 3350 285 0,'0'0'28'0,"0"0"-14"16,0 0 42-16,0 0-31 16,0 0 26-16,0 0 73 15,-10-19-99-15,10 19-2 16,0 0-3-16,0 0-7 16,0 0-13-16,0-1 0 0,0 1 0 15,0 0-13 1,0 0 6-16,0 0-48 0,0 1-46 15,-4 15-59-15,-3 1 45 16</inkml:trace>
  <inkml:trace contextRef="#ctx0" brushRef="#br0" timeOffset="55847.6325">16081 3375 304 0,'0'0'78'0,"0"0"-65"16,0 0 45-16,0 0 13 15,0 0-33-15,0 0 25 0,-3-1-38 16,3-1-24-16,0 2 21 16,0 0-13-16,0 0-9 15,0 0 0-15,0 0-11 16,0 0 0-16,0 0-59 15,0 0-83-15,-3 0-104 16</inkml:trace>
  <inkml:trace contextRef="#ctx0" brushRef="#br0" timeOffset="71378.8398">22749 3319 111 0,'0'0'14'0,"0"0"-9"0,0 0 8 15,0 0 22-15,0 0 17 16,0 0 10-16,0 0-31 16,0 0-4-16,43 0 8 15,-27 0-13-15,1 0 14 16,2 0-30-16,3 2 4 16,2-2 13-16,0 0-11 15,1 2-12-15,1-1 21 16,-1-1-18-16,-5 0 6 15,-1 0-9-15,-3 0 0 16,-5 0 24-16,-4 0-8 16,-2 0 0-16,-4 0 7 15,-1 0-20-15,0 0 9 16,0 0-2-16,0 0-6 0,0 0 21 16,0 0-25-16,0 0 0 15,0 0 5-15,0 0-3 16,0 0-4-16,0 0 2 15,0 0-10-15,1 0-11 16,7 0-39-16,1 0-23 16,0-3-61-16,0-1-102 15</inkml:trace>
  <inkml:trace contextRef="#ctx0" brushRef="#br0" timeOffset="85904.2961">11590 2746 144 0,'0'0'51'16,"0"0"-39"-16,0 0 7 15,0 0-14-15,0 0 39 16,0 0-31-16,0 0 46 15,0 0-22-15,-66-69 5 16,56 63 6-16,-2-2-29 16,0 0-11-16,-2 1 13 0,-2 2-21 15,-2 0 0-15,0 2 7 16,-3 2-2-16,-1 1 2 16,2 0-7-16,0 0 0 15,2 0 21-15,1 0-21 16,5 0 0-16,-1 0-2 15,3 0 4-15,-1 4-1 16,1 2-1-16,-2 1 0 16,-2 0 7-16,-1 2-7 15,-1 4-14-15,-1-1 14 16,-2 2 11-16,2 1-8 16,4-3-3-16,3-2 0 15,0-1-1-15,2-1 7 0,1 1-6 16,-1 1 0-16,1-1 8 15,1-1-9-15,0 2 1 16,0 2 0-16,-3 0 1 16,2 0-1-16,-3 1 0 15,1 0-1-15,1-1 6 16,2-1-6-16,-1 0 1 16,3-1 0-16,-1 2-3 15,2-2 3-15,-2 4 0 16,0-2 0-16,1 3 7 15,-2-1-7-15,0 3 0 0,-1 2 0 16,2 1-4 0,-1 2 4-16,1 1 0 0,2-3-5 15,0 4 10-15,0-3-10 16,2-1 5-16,-1 0 0 16,2-2 0-16,-2 0 0 15,2-1 0-15,0-2-5 16,0-3 14-16,0 1-14 15,0 1 5-15,0 0 0 16,0 3-6-16,0 0 6 16,0 3 0-16,5-2-4 15,0 3 13-15,-1 0-15 16,3 3 6-16,-1 0 0 16,1 1-11-16,-1 1 11 0,1 0-10 15,1-1 10 1,3 1 0-16,-2 2-4 15,1 0 3-15,4 2 1 0,-1 0-23 16,3 2 23-16,0-5-12 16,2 0 1-16,0 2-2 15,1 0 12-15,4-3-7 16,-2 3 5-16,2-2-11 16,1 0 2-16,0-2-2 15,1 0 12-15,0-5 4 16,0-1-4-16,0-5 2 15,2-4 0-15,-3 0-10 16,1-2 7-16,1-1 3 16,1-2 1-16,4 1-1 15,0 0-3-15,-1-2-29 0,2-1 2 16,1-2 24-16,0-1-20 16,0 0 13-16,-1 0-17 15,0 0-33-15,-2 0 32 16,1 0 0-16,-1-4 15 15,-2 4 9-15,4-2-1 16,-1 2 8-16,1 0 2 16,2 0 0-16,0 0-1 15,2 2-1-15,4 1 1 16,1 3 4-16,4-3-5 0,1 1-3 16,3-3-12-1,-1-1 1-15,-1 0 0 0,-2-1-23 16,3-8 26-16,-5 2 10 15,3-4 2-15,1 5 0 16,-1-4 4-16,2 3 13 16,-1 0-4-16,1 1-14 15,2-2 0-15,0 0 5 16,1-1-5-16,2 1 0 16,1-1 0-16,-2-2-12 15,-4 2-13-15,0 0 19 16,-6 1 6-16,-1-1-6 15,-4 3 12-15,1 1-6 16,-1 1 0-16,2 1-4 16,-2 1 1-16,2 1-29 0,-3 1 32 15,0 0-4-15,-1 0 4 16,-1 0 0-16,2 0 0 16,2-3 0-16,1-1 0 15,4 0 0-15,-2-4 0 16,4-1 1-16,0 0 1 15,1-1 17-15,1 2-18 16,0-1-1-16,0 1-12 16,0 1 11-16,1 0 1 15,2 0 4-15,1-3 1 16,-3 4-1-16,0 0 34 16,-5 2-32-16,-2 4-4 0,-4 0-2 15,-4 0 0-15,1 0 0 16,-3 0-1-16,2 0 0 15,0 0 1-15,4 0 2 16,-1 0 2-16,0 0 1 16,-1-4-3-16,3-2 5 15,0-2-5-15,3-2 7 16,4-1-9-16,4-1 0 16,1-2-5-16,0 0 0 15,-4-4 5-15,-1 1 5 16,-5 2 0-16,-6-2-9 15,0 8 8-15,-1-2-4 16,0 5 5-16,0 0-5 16,-3 2 0-16,0-1 0 15,0 1 0-15,-2 3 0 0,0-2 3 16,-3 2-3-16,2-2 6 16,-3-2-2-16,2 2-2 15,-1-4 16-15,2 0-12 16,1 1 1-16,-1 0-1 15,0 1 3-15,-2-2 5 16,-1-3-3-16,1 1-11 16,1-4 18-16,-3 1-14 15,1 1 8-15,-1-5 17 16,1 0-10-16,2-1-4 16,1-1-6-16,2-1 0 15,0 2 7-15,1 0-16 0,2 1 0 16,-3 2 0-1,3 3 3-15,-2 2-5 0,-2 1 2 16,-3 2 0-16,-1 2 4 16,0-3-1-16,-2 4-3 15,1-3 2-15,-2-2 0 16,1-1 9-16,3-2-11 16,1-4 0-16,0-3-16 15,-1-5 8-15,0-4-38 16,-3-1-4-16,1-5 24 15,-4-1 3-15,0 1 19 16,-4-3 8-16,3 1 15 16,-2 2-12-16,0-2 6 0,0 0 15 15,-1-2 14 1,5-2-29-16,0-2 14 16,-2 0-26-16,0-3 11 15,-5 0-12-15,0-6 0 0,-4-3 0 16,-1-1 3-16,0 5-2 15,0 2-1-15,0 6 2 16,0-1 35-16,-2-1-27 16,0 4-9-16,-1 3 11 15,-2 1 1-15,2-1-7 16,-2 0-1-16,1 2-4 16,-1 0 27-16,1-4-25 0,-1 1-1 15,2-1-2 1,-2 0 6-16,0 2 0 0,0-2-6 15,-1 4 0-15,0 3 1 16,-2 0-1-16,0 2 0 16,0 2 15-16,0-1-9 15,0 1-1-15,-8 0-5 16,-5 0 2-16,-3-4-11 16,-1-2 9-16,0-3 0 15,-4 1 4-15,-1 1-4 16,1 2 3-16,-3 1 4 15,0 1-7-15,2 4 28 16,-1-1-28-16,0 0 0 16,2-1 17-16,0 1-9 15,3-2 6-15,-3 1-13 0,1 2 0 16,1-2 35-16,0 3-36 16,-3 0 3-16,4 0 14 15,-2-1-14-15,1-1 6 16,-2 3-9-16,0-1 0 15,0 2 0-15,1 1 0 16,-1-1 0-16,1 2-5 16,-2-1 16-16,-2 0-16 15,2 0 5-15,-1-2 0 16,-1 0-1-16,2 0 1 0,0 0 0 16,1 2-4-1,3 1 10-15,-3 1-5 0,3 3-1 16,-1 4 0-1,-2-3-3-15,1 0 3 0,-2 1 0 16,-3-2 2-16,1-1 2 16,0-1-7-16,-3 1 3 15,2 2 0-15,-2 0-3 16,1-7 3-16,1 3 0 16,1-3-8-16,-3-1 18 15,2 7-18-15,-3 0 8 16,-1 3-3-16,-2-1-27 15,-3 2 46-15,-2 2-16 16,-3 0 0-16,-1 3-12 16,-2 2 12-16,-1-1-20 0,4 3 20 15,2-1-7-15,-2 4 3 16,3 1 4-16,-1 0-11 16,-1 0-8-16,-2 8 6 15,3 1 13-15,-2 5-9 16,2 1-14-16,2 4-12 15,4-3 35-15,1 3 0 16,0 1-14-16,-1 0 6 16,-4 0-4-16,-3 2-5 15,-2-5 2-15,-7 3 15 16,3-4-22-16,-4 0 11 16,3-2 11-16,1-1 9 0,3-3-9 15,6 0 0-15,-1-2 12 16,0 1-12-16,2-1-5 15,-4 2 4-15,-5-2 1 16,-5 3 0-16,-7-2-4 16,-3 2 28-16,3 0-39 15,3-3 22-15,7-1-7 16,9-3 8-16,5-1 12 16,2 0 0-16,1-3-20 15,0 2-1-15,-3 1-2 16,-3 1 5-16,0 3-4 15,-5 2-2-15,-5 4 4 16,1-1-6-16,2 0 6 16,3-1 0-16,6-2-6 15,2 0 19-15,4 1-13 16,1 1 11-16,2 0 0 0,4 0-11 16,2-1-12-16,2 0 12 15,3 4 0-15,-2-1 0 16,3 4 0-16,-1 0 2 15,0-3-2-15,3 3 0 16,0-1-1-16,0-1 1 16,0 2 1-16,2-2-1 15,-5 0 0-15,6-3 5 16,-2 2-5-16,1 1 1 0,0-1-1 16,1-2 0-1,-1 3 1-15,1-1 2 0,0 2-3 16,-2 0 0-16,-1 1 1 15,4-3-4-15,-2 3 3 16,-4-2 0-16,4 3 4 16,-4 0-4-16,1 1 0 15,-2 1 1-15,1 1 5 16,-3-1-4-16,0-1-2 16,1 0 0-16,1-1-3 15,-2 1 3-15,2 0 0 16,0-1 0-16,1 1 2 15,0 0-3-15,-3 1 1 16,1 3 0-16,0-1-13 16,-3 2 14-16,-1 1-1 0,2-1 11 15,2 2-4-15,-2-2-12 16,1 1 5-16,1-2 0 16,1-3 2-1,-3 2-2-15,3 0 0 0,-3-5-4 16,3 0 10-16,0 2-12 15,1-2 6-15,3 2 0 16,2-2-1-16,0-2 1 16,2 3 0-16,1-1 0 15,-3 0 7-15,3 0-11 16,-5 3 4-16,0-3 0 16,-3 2 1-16,0-2-1 15,1-3 0-15,1 1-2 16,2-2 13-16,-1-4-20 0,-1 3 9 15,2-3 0-15,1-1 0 16,-2 3 0-16,0-2 0 16,-5 3 0-16,-6 2 6 15,-1 2-1-15,-5 0-5 16,-2-2 0-16,5-1-15 16,4-1 16-16,-1-1-1 15,5-1 1-15,-1 2 5 16,3 0 3-16,4-4-9 15,0 2 1-15,0 0-9 16,1-1 8-16,-3 5-1 16,-4 0 1-16,-6 2 0 15,0 3 0-15,-4 1-4 0,-3 1 4 16,0-4 6-16,2 2-6 16,1-3 0-16,5-1-1 15,-2-2 6-15,2 1-9 16,1-2 4-16,-2 2 0 15,2 0 0-15,0-1 0 16,1-2 0-16,2 0 0 16,-2-1 4-16,2 0-2 15,-2-1-2-15,3 2 0 16,-2-2-8-16,1 1 14 0,-2 0-6 16,2 0 0-16,-2 1 3 15,0 1-1-15,-2 3-2 16,-2 2 4-16,4 1-10 15,-3 1 6-15,-3-1 0 16,4-2-5-16,-4-2 10 16,3-3-10-16,0 0 3 15,-1 0 2-15,-1 1 2 16,-2 0-1-16,3-2-1 16,-1 3 0-16,1-4 0 15,4 0-1-15,0-3 1 16,1 0 0-16,0-1-3 15,0 0 4-15,-4 2-2 16,-2-1 0-16,-1-2 1 16,-3 1-4-16,-4 1-1 0,-5 3-32 15,-3-1 26-15,1 2-143 16,-2-1 5-16</inkml:trace>
  <inkml:trace contextRef="#ctx0" brushRef="#br0" timeOffset="87553.9787">17749 4170 485 0,'0'0'9'0,"0"0"10"15,0 0-19-15,0 0 6 16,0 0 19-16,0 0-20 0,0 0 71 16,-19 1-13-1,19-1-35-15,0 0 27 0,0 0-55 16,0-5 8-16,0-11 1 15,5-4-9-15,7-5 0 16,3-4-1-16,-2 0 17 16,0-1-24-16,-1 5 8 15,-5 4 0-15,-4 8 11 16,1 5-11-16,-4 8 0 16,0 0-6-16,0 0-2 15,0 0 4-15,0 0-22 16,0 3 26-16,2 6 1 15,-1 1-1-15,1-1 0 16,2-6-6-16,-1 0 14 16,-3-3-11-16,4 0 3 0,3 0 0 15,3-12 7-15,8-8-1 16,1-2-6-16,-1-2 13 16,-1 4-12-16,-7 9 7 15,-2 3-8-15,-5 4 0 16,2 4-11-16,-3 0 11 15,-1 0-1-15,-1 0-6 16,2 9 1-16,-2 15 3 16,0 7-2-16,0 2 5 15,-3 3 4-15,1-4-4 16,2-4 0-16,0-8-62 16,17-6-81-16,10-11-48 0,7-3-69 15</inkml:trace>
  <inkml:trace contextRef="#ctx0" brushRef="#br0" timeOffset="88101.7933">18268 3973 448 0,'0'0'5'16,"0"0"7"-16,0 0-11 15,-78 97-1-15,63-79 35 16,9-3-28-16,3-5 6 15,3-5-13-15,0 0 6 16,0-4-8-16,5-1 2 16,12 0 0-16,0-10 4 15,2-6-4-15,-4-4-28 0,-6 1-15 16,-7 5-15-16,-2 0 47 16,0 6-15-16,-17 2 19 15,-2 6-5-15,0 0 6 16,-1 0 6-16,2 4 7 15,2 7 11-15,8 2 14 16,4-1-32-16,4-1 0 16,0 2 7-16,7-2-6 15,16-1-1-15,8-5 3 16,6-3 7-16,7-2 1 0,5 0-2 16,0-14-5-1,-6-3-4-15,-7-2-3 0,-9-1 3 16,-9-1 12-1,-6 1-9-15,-8-2-3 0,-4 1-10 16,0 3 10-16,-16-2 1 16,-3 3-1-16,-4-1 0 15,1-1 5-15,-4 2-1 16,5-4 13-16,1 4-17 16,6 5 0-16,7 4 36 15,1 5-34-15,6 3-2 16,0 0-15-16,0 11-98 15,0 7 70-15,13 0-82 16,4-2-86-16</inkml:trace>
  <inkml:trace contextRef="#ctx0" brushRef="#br0" timeOffset="88575.9864">18697 3828 305 0,'0'0'48'0,"0"0"-48"16,0 0 0-16,0 0 3 15,0 0 7-15,0 0 22 16,-54 92-21-16,53-67-3 16,1 1 31-16,0-4-33 0,0-3-6 15,3-6 6-15,7-4-4 16,3-5 1-16,2-3 10 15,5-1-13-15,3 0 60 16,1-8-59-16,0-7 12 16,-1-5 13-16,-3 0-26 15,-3-1 22-15,-1 1-22 16,-5 5 1-16,-3 4-8 16,-5 4 9-16,-3 5-2 15,0 2 0-15,0 0-4 16,0 0 3-16,0 0-13 15,-5 12 14-15,-4 6 3 16,2 0-3-16,0 4 0 16,7-4 0-16,0-5 6 15,0-2-8-15,0-6 2 0,4-1 0 16,5 0-7-16,-2-4 8 16,7 0-1-16,2 0 0 15,2-9-12-15,3-6-40 16,-5-2-125-16</inkml:trace>
  <inkml:trace contextRef="#ctx0" brushRef="#br0" timeOffset="88755.129">18850 3746 512 0,'0'0'0'0,"0"0"-29"16,0 0-185-16,0 0-55 15</inkml:trace>
  <inkml:trace contextRef="#ctx0" brushRef="#br0" timeOffset="89843.7366">19015 4098 92 0,'0'0'50'16,"0"0"-38"-16,0 0-9 15,0 0 65-15,0 0 51 16,0 0-100-16,39-17 33 16,-28 0-33-16,-1-5 3 15,3-3 14-15,2-3-36 16,0 1 8-16,1 3-1 16,1 4-7-16,-1 7 15 0,-1 4-15 15,-3 5 13-15,-2 1-14 16,1 3 1-16,-2 0-6 15,-2 3 0-15,-4 11 5 16,-3 3 1-16,0 3 0 16,0-1 0-16,0-2 34 15,0-5-30-15,0-5-4 16,0-5 9-16,0-1-9 16,0-1 0-16,9 0-3 15,11-8 3-15,5-10 24 16,3-4-24-16,-1 2 0 15,-4 5-2-15,-4 9 7 16,-3 3-10-16,-2 3-1 16,-3 0 6-16,0 8-9 0,1 5 10 15,0-1-1-15,-3-1 12 16,3-2-7-16,0-4 27 16,-2-2-19-16,-1-2 11 15,3-1 33-15,-3 0-31 16,3-8 8-16,-1-5-18 15,-1 1-15-15,-3 2 9 16,-5 5-10-16,1 2 0 16,-3 3-12-16,0 0 7 15,0 13-28-15,0 9 30 16,0 7 6-16,-3-3-1 16,3-4-2-16,0-3 0 15,0-6 5-15,0-6-4 0,0-2-1 16,7-2 6-1,1-3 5-15,2 0 20 0,5-8 2 16,2-8-27-16,0-7 14 16,-2 1-15-16,0 3-5 15,-4 1 8-15,-5 8-8 16,-3 5 8-16,-2 2-8 16,-1 3 0-16,0 0-18 15,0 0 17-15,0 0-14 16,0 1 6-16,0 14 9 15,0-2-4-15,0 3 4 0,6-3 0 16,0-3-3 0,2-3 3-16,2-2 0 0,3-3-3 15,0-2 12-15,7 0-1 16,-1-3-8-16,-2-8 1 16,-2-2 9-16,-5 2-2 15,-4 3-8-15,-3 4 0 16,-1 1 0-16,-1 3-2 15,1 0-5-15,2 0-5 16,-2 8-4-16,4 9 16 16,0-1 0-16,1 1 0 15,-1-4 8-15,3-4-11 16,0-5 3-16,0-2 0 16,6-2 7-16,4 0-7 0,5-6 0 15,5-6-16-15,0-2-61 16,3 1-52-16,-4 1-72 15,-5 0-218-15</inkml:trace>
  <inkml:trace contextRef="#ctx0" brushRef="#br0" timeOffset="90472.8105">20561 3870 188 0,'0'0'92'15,"0"0"-47"-15,0 0 20 16,0 0 20-16,0 0 0 16,0 0-15-16,4-24-42 15,-1 24-21-15,1 6-14 16,4 12 20-16,5 8 0 16,-5 4 15-16,1 5 2 15,1-3 26-15,-4-2-40 16,-1-6-10-16,0-3 28 15,0-7-32-15,1-5 2 16,-3-5 5-16,-2-3-8 16,-1-1 27-16,3 0-14 0,4 0 7 15,8-21 36 1,4-9-55-16,3-9-1 0,-1 0-1 16,-8 6-6-16,-4 8-9 15,0 11-37-15,-3 6-31 16,2 8-38-16,0 0-82 15,6 2-35-15,-1 11 37 16</inkml:trace>
  <inkml:trace contextRef="#ctx0" brushRef="#br0" timeOffset="91770.5039">20999 3981 338 0,'0'0'68'0,"0"0"22"16,0 0-26-16,0 0-10 15,0 0-34-15,0 0 5 16,-57 27 10-16,45-5-35 16,6 5 0-16,4-2 23 15,2-1-21-15,0-6 1 16,5-4 5-16,4-3-8 16,3-7 11-16,-3-4-4 15,0 0-6-15,0 0 33 16,0-15-33-16,-3-5 6 15,-4 0-7-15,-2-2-18 16,0 5-8-16,-1 5-5 0,-9 3 1 16,1 5 26-16,3 4-13 15,0 0 2-15,1 0-3 16,1 5-4-16,2 8 15 16,2 0 7-16,0 0 0 15,0-3-10-15,3-3 4 16,7-4 4-16,3-2 2 15,4-1 0-15,4 0 29 16,2-11-19-16,3-6-3 16,2-4 21-16,2-4-25 15,-4-2 6-15,1-4-6 16,-1-1 0-16,-3-3 13 0,-6 1-16 16,-2-5 0-1,-6 0 22-15,-5 3-16 0,-1 2-4 16,-1 9 5-16,-1 11 0 15,-1 7 31-15,0 6-38 16,0 1-7-16,0 0 2 16,0 19-19-16,-7 13 18 15,-5 9 6-15,-3 4 0 16,4-1 28-16,0-1-18 16,7-7 4-16,3-5 18 15,1-6-29-15,0-8 5 16,1-3-1-16,11-4-6 15,2-4 13-15,1-5-12 16,6-1-2-16,-2 0 28 0,-1-7-25 16,-3-7 8-16,-4 3-3 15,-3 0-7-15,-3 0 32 16,-4 1-33-16,1 1 2 16,-2 2 7-1,0 5-6-15,0-1-3 0,0 3 0 16,0 0-2-16,0 0-1 15,0 3-17-15,0 11 17 16,0 8-10-16,0 3 17 16,0-1-4-16,0 0 0 15,0-8 2-15,9-3-2 16,2-5 0-16,2-4 0 16,-1-1 2-16,3-3 9 0,1 0-2 15,3-11 8 1,3-9-10-16,-2-7 1 0,1-3-8 15,-2 1 0-15,-6 4-1 16,-2 9 3-16,-5 7-2 16,-5 7 0-16,-1 0 2 15,0 2-13-15,0 0 9 16,0 0-9-16,0 3 4 16,0 14-7-16,0 6 14 15,0 2 0-15,0-3 6 16,0-2-12-16,0-6 6 15,0-5 0-15,0-2-1 16,7-4 4-16,2-3-3 16,2 0 0-16,4 0 7 15,2-2 2-15,-1-7-9 0,4-3 0 16,-1 2 6-16,-1-4-1 16,1 1-5-16,-2-1 0 15,0 1 1-15,-3-3 3 16,-2 0-4-16,-3-1 0 15,-2 3 7-15,-4 2-6 16,-1 5-1-16,-2 3 0 16,0 2 2-16,0 2-4 15,0 0 2-15,0 0-19 16,0 0 15-16,0 17-21 0,0 5 25 16,0 3 0-1,0-5 4-15,1-6-9 0,8-3 5 16,2-5 0-16,2-3 2 15,4-3 0-15,0 0-2 16,4 0 0-16,0-11-19 16,-2-3-30-16,-2-1-101 15,-7 1-57-15,-7 0-182 16</inkml:trace>
  <inkml:trace contextRef="#ctx0" brushRef="#br0" timeOffset="92183.2781">21199 4600 559 0,'0'0'37'0,"0"0"22"16,0 0-20-16,0 0-1 15,0 0-30-15,0 0 8 16,74-50 13-16,-26 33-29 16,5-1 0-16,3 0 21 15,1 2-21-15,-4 2-4 16,-4 3-33-16,-7 1-20 16,-9 5-20-16,-9 0-75 15,-11 1-191-15</inkml:trace>
  <inkml:trace contextRef="#ctx0" brushRef="#br0" timeOffset="92930.2657">21534 4787 441 0,'0'0'12'15,"0"0"-12"-15,0 0-19 16,-4 74 19-16,1-40 12 0,-3 3 2 16,3 0 18-16,-1-3 12 15,2-1-13-15,-1-6 26 16,3-6-56-16,0-6 17 16,0-5 1-16,0-5-18 15,0-4 10-15,0-1 26 16,0 0 21-16,0-16 7 15,0-12-65-15,0-9 0 16,0-13-6-16,1-6-4 16,9-7-7-16,1 3-20 15,4 7 18-15,1 14 8 16,4 11 8-16,2 11-1 16,2 4 0-16,0 6-12 0,-3 5 4 15,1 2 7-15,-4 0 5 16,-4 14-5-16,-3 6 5 15,-5 5 0-15,-6 5-8 16,0 4 19-16,-11 1-11 16,-9-3 12-16,-1-5-8 15,1-6 29-15,3-5-33 16,5-3 0-16,3-4-6 16,6-3-36-16,3-4-73 15,0-2-150-15</inkml:trace>
  <inkml:trace contextRef="#ctx0" brushRef="#br0" timeOffset="94520.1249">21734 4936 407 0,'0'0'29'15,"0"0"-6"-15,0 0-32 16,0 0 18-16,0 0-2 15,0 0 52-15,100-3-42 16,-70-5-8-16,-5-4-8 16,-5 1 8-16,-7 0-8 15,-6-3-1-15,-7-2 0 16,0-4 0-16,0-4 0 0,0-4-3 16,0-2-4-1,0 3 2-15,0 5-4 16,0 3 5-16,0 7 4 0,13 4-10 15,1 8 5-15,1 0 2 16,2 0 2-16,-4 0 1 16,2 9-10-16,-3 4 10 15,0-1 0-15,0 3 21 16,0-1-1-16,3-2 2 16,0-3 6-16,2-1-3 15,4-8 16-15,3 0-30 16,5 0 0-16,1-4 12 0,-5-6-19 15,-6 2-4-15,-11 2-2 16,-5 5 2 0,-3 1 23-16,0 0-18 0,0 0-3 15,0 0-4-15,-3 5-6 16,-5 7 5-16,-1 5-2 16,5 2 5-16,2-1-3 15,2-2 3-15,0-1-1 16,2-3 0-16,8-3 1 15,-1-3 5-15,2-5-3 16,0-1-2-16,-1 0 34 16,2-1-15-16,-3-12-17 15,-1-1 20-15,-5-5-22 16,-1 1-4-16,-2-1-23 16,0 2-11-16,0 8 11 0,-5 4-7 15,-1 5 26-15,-2 0-4 16,-1 6-17-16,-1 7 28 15,4-1-3-15,3 3 3 16,2-1-8-16,1-2 9 16,0 0-2-16,0-4 0 15,9-5-1-15,3-3-1 16,6 0 4-16,-3-1 0 16,6-14 22-16,-4-6-19 15,0-6 1-15,-1-2 25 16,-2-4-27-16,-1 0-2 15,0 0 0-15,-3 2 0 16,0 2 5-16,-3 7-5 16,-4 2 0-16,0 11-1 0,-1 4 5 15,-1 5-7-15,-1 0 3 16,0 0-12-16,0 17 5 16,-12 7 2-16,-4 12 5 15,-2 5 15-15,0 3 9 16,3 0 1-16,-2 1 5 15,9-5-18-15,2-3 26 16,6-5-21-16,0-5-10 16,0-1 14-16,3-6-17 15,7-5 2-15,3-1-6 16,1-9 0-16,0-3 7 16,1-2-5-16,-3 0-2 15,1-2 16-15,-3-13-15 0,-2-4 8 16,-3-3-9-16,-4-2-5 15,-1-3 2-15,0 1-42 16,-1-3 1-16,-7 2 27 16,3 6-27-16,2 8 36 15,3 5-3-15,0 7 11 16,0 1-4-16,0 0 4 16,0 0-11-16,0 0 5 15,0 0-1-15,0 6 7 16,5 2-1-16,6-1 6 0,0-4-14 15,0-1 9 1,3-2 0-16,2 0 7 0,3-6-4 16,-3-7-3-16,2 1 0 15,-4-3 3-15,-1 1-11 16,-4 1 8-16,-4 6 0 16,-2 5-1-16,-3 2 7 15,0 0-18-15,0 0 11 16,0 0 0-16,0 10-19 15,0 8 16-15,0 5 4 16,0-2 4-16,1-3 1 16,9-2-4-16,1-7-1 15,1-1 2-15,6-8 13 16,1 0-12-16,1 0 15 16,0-11 12-16,3-11-21 0,-1-8-1 15,1-4-8 1,0-2 4-16,-5 2 4 0,-1-5-8 15,-4 3 0-15,-1 0-1 16,-1 9 3-16,-7 6-2 16,-2 9 9-16,2 4 7 15,-4 5 48-15,0 3-55 16,0 0 7-16,0 0-16 16,0 0-7-16,3 14-3 15,0 6 7-15,3-1 6 16,-1 1 8-16,4-5-11 15,1-3 0-15,-1-5 4 0,0-3 1 16,-1-4-10 0,-3 0 4-16,3 0-55 0,-6-7 1 15,-2-7-88-15,0-8-232 16</inkml:trace>
  <inkml:trace contextRef="#ctx0" brushRef="#br0" timeOffset="94635.1549">22962 4515 104 0,'0'0'1'0,"0"0"-2"15,0 0-46-15</inkml:trace>
  <inkml:trace contextRef="#ctx0" brushRef="#br0" timeOffset="97289.096">18448 2341 318 0,'0'0'57'0,"0"0"-54"16,0 0 16-16,0 0 21 15,0 0-22-15,0 0 32 16,0 0-2-16,-22-40-46 15,22 33 38-15,0-2-38 16,0 2-2-16,0 0 10 16,0 0-4-16,0 0 2 15,0-1-8-15,0 1 7 16,0 0 4-16,0-1-11 16,0 0 0-16,0 2 16 15,0 1-14-15,0 2-2 16,0 2 0-16,0 1 8 0,0 0-10 15,0 0 2 1,0 0-21-16,0 6 15 0,0 14-8 16,0 4 14-16,0 3 0 15,0 3 7-15,0 3-6 16,0 3-1-16,0-2 0 16,0 3-2-16,0-2 2 15,0-4 0-15,0-1 0 16,0-8 7-16,-5-4 3 15,2-6-10-15,2-5 0 16,-1-3-2-16,2-2 10 16,0 0-9-16,0-2 1 15,0 0-23-15,0 0 21 16,0 0-46-16,0-7-90 0,-1-5-176 16</inkml:trace>
  <inkml:trace contextRef="#ctx0" brushRef="#br0" timeOffset="99650.1772">22916 3296 45 0,'0'0'125'16,"0"0"-113"-16,0 0 13 16,0 0 11-16,0 0 0 15,0 0 34-15,0 0-49 16,-6 0 6-16,6 0-11 0,9 0-15 15,8 0 20 1,0 0-11-16,0 0 11 0,3 0 12 16,4 0-33-16,0 0 23 15,1 0 2-15,4 0-19 16,-1 0 6-16,-3 0-12 16,-1-2 0-16,-7 2 12 15,-4-2-12-15,-6-1 0 16,-4 3-2-16,-3 0 3 15,0 0-2-15,0 0-20 16,0 0-14-16,-4 0 30 16,-14 2-28-16,-3 6-1 15,-4 0 8-15,4 2-7 16,4-2 29-16,1 2-11 0,4-1 15 16,0 2 3-16,5-5-1 15,2 0-2-15,2-1 0 16,3 0 1-16,0-1 3 15,0-1-1-15,0 1-3 16,3-1 35-16,9 0-19 16,4-1-3-16,4 1 2 15,8-1-15-15,1-2-52 16,-6 0-202-16</inkml:trace>
  <inkml:trace contextRef="#ctx0" brushRef="#br0" timeOffset="109899.8612">13744 1910 117 0,'0'0'62'15,"0"0"-38"-15,0 0 2 16,0 0-24-16,0 0 30 16,0 0 1-16,0 0-28 15,0 0 6-15,3 0-11 16,0 2 0-16,1 2 18 15,-1 0-18-15,0 3 12 16,0-1 4-16,2 0 4 16,-2 5 32-16,3 2-47 0,-3 0 14 15,1 1 14-15,-1 1-26 16,0-3 7-16,0-2-11 16,-2-3 5-16,2-2 2 15,-1-4-10-15,-1-1 0 16,1 0 11-16,-2 0-10 15,1 0 30-15,0 0-3 16,5-9-22-16,2-5 2 16,1 2-8-16,3-1-33 15,3 2-17-15,-3 1-81 16,0 2-89-16</inkml:trace>
  <inkml:trace contextRef="#ctx0" brushRef="#br0" timeOffset="112773.4711">13991 2133 137 0,'0'0'6'15,"0"0"2"-15,0 0 19 16,0 0-19-16,0 0 56 0,-82-20-12 15,75 18-5-15,5 0-31 16,1 2-15-16,-4 0-1 16,1 0 0-16,-4 0 3 15,-2 0-7-15,-2 4 4 16,-3 4 0-16,-1 2 26 16,-3-1-25-16,0 2 21 15,0-2 7-15,4-2-12 16,-1 2 16-16,2-4-17 15,1 2-1-15,2-1 21 16,2-1-33-16,2 1 21 16,1-1-24-16,3 4 1 15,-1-1 1-15,1 3-2 0,-2 2 0 16,2 2-7 0,-3 0 13-16,2 1-6 0,4-2 0 15,-3 1 3-15,3-5 1 16,0 0-4-16,0-1 0 15,0-1 5-15,3-1-3 16,7 0 2-16,1 0-4 16,1 1 0-16,2-4 11 15,0-1-9-15,6-2-2 16,0-1 12-16,0 0-7 16,0 0-1-16,1-3-2 15,-2-5 5-15,3 2 5 0,-3-2-12 16,2-1 0-16,-2 1 7 15,-2-1-2-15,-1 1-4 16,-7-1-1-16,1 3 0 16,-2-1 19-16,-1 1-10 15,-1 0-4-15,2-3 23 16,-2 1-22-16,-3-2 9 16,4-1-15-16,-1-3 5 15,3-3 6-15,-2 0-11 16,1 0 0-16,0 1-1 15,-4 2 7-15,-3 2-6 16,2 2 0-16,-3 1 0 16,0 1 8-16,0 1-8 15,0 0 0-15,0 1-3 16,0 0 14-16,-4 1-11 0,0 0 0 16,-2 1 4-1,-1 1 17-15,3-2-21 0,-5 0-9 16,2 4 5-16,-2-2 8 15,-2 2-2-15,-1 1-2 16,2 0 0-16,-1 0 0 16,1 0 0-16,-2 0 0 15,0 0-4-15,-1 0 7 16,1 3-6-16,-3 2 3 16,3 2 0-16,-3-3 3 15,3 4-3-15,-3 0 0 16,0 1-6-16,0-1 14 0,3 1-12 15,-1 1 4 1,3-1 0-16,0 1 0 0,0 0 0 16,3 0 0-16,1-1-5 15,-2 3 13-15,4-2-12 16,-2 2 4-16,0 0 0 16,1 0-5-16,2-2 5 15,-1 3 0-15,-1-2-5 16,4 1 12-16,-2-1-8 15,0 0 1-15,2 1 0 0,-1-1-1 16,2-1 1 0,0-1 0-16,0 2-14 0,0-2 26 15,0 1-16 1,0 0 4-16,0 0 0 16,2-1-6-16,5 1 6 0,0-2-6 15,2-2 6-15,5-1 0 16,-2-2 0-16,5-3 0 15,2 0 0-15,4 0 9 16,3 0-9-16,-1-4 0 16,2-6 7-16,0 0-7 15,-2-1 7-15,-1 0-7 16,-3 1 3-16,-5 0-10 16,1-2 7-16,-2 1 0 15,-1-2 9-15,-1 1-8 0,-2-2 7 16,-2 0-8-1,-1-2 2-15,-2 0-13 0,-2 1 17 16,2 0-6-16,-4 1 0 16,-1 2 6-16,-1 0-7 15,0 4 1-15,0 1 0 16,0-2-5-16,0 4 8 16,-6 0-4-16,-4-2 1 15,-1 4 0-15,-2 0-3 16,0 0 3-16,-4 3 0 15,2 0-13-15,-4 0 13 16,-1 0 0-16,1 0-10 16,0 3 20-16,2 2-14 15,1 0 4-15,2 0 0 0,1-4 0 16,3 4 0-16,-3-1 0 16,-2 1-3-16,1 0 11 15,-3 1-16-15,1 0 7 16,1 2 1-16,0 1-6 15,0-1 11-15,5 0-5 16,-3 1 0-16,3-1 1 16,3 0 3-16,-1 1-4 15,1-1 0-15,1 1-8 16,-1-1 8-16,5 0 0 16,-1 0-7-16,1 2 14 0,1 2-14 15,-1-2 1 1,2 1 6-16,0 2-5 0,0-1 5 15,0 1 0 1,0-1 0-16,5 0 2 0,0 0-2 16,4-2 0-16,-3-2 1 15,4 0-8-15,-1-1 7 16,2-2 0-16,3 0 4 16,3-5 0-16,4 0-8 15,2 0 2-15,3 0 2 16,-1-2 15-16,-1-6-15 15,0-1 0-15,0-1 1 16,-4 0 8-16,-2-1-11 16,-3-1 2-16,-1-1 0 15,-2 3 5-15,0-4-2 0,-3-1-3 16,-2 1 0-16,2-1 7 16,-5-1-4-16,1 4-3 15,0-4 3-15,-4 2-2 16,2 0-1-16,-3 0-4 15,0 0 1-15,0 1 6 16,0-2-3-16,0 3 0 16,0 2 0-16,0 1-4 15,-3 0 4-15,-1 1-1 16,-3-2-2-16,1 6 5 16,-4-4-15-16,3 6 13 15,-2-3 0-15,-3 3-18 0,3 0 18 16,-2 1 0-16,-2-1-2 15,1 2 4-15,1 0-1 16,1 0-1-16,1 0 0 16,-4-3-7-16,2 3 7 15,-1 0 0-15,1 0 1 16,0 0 3-16,3 0-3 16,-2 0-1-16,4 0 0 15,0 0-12-15,2 0 12 16,-1 0 0-16,-1 6-2 15,1-2-16-15,-2 1 12 16,4 3-26-16,0-2-18 16,-1-1 37-16,2 2-56 15,-1-1-14-15,2 1-41 0,-1-2-77 16</inkml:trace>
  <inkml:trace contextRef="#ctx0" brushRef="#br0" timeOffset="131646.6344">2050 5390 43 0,'0'0'8'0,"0"0"22"16,0 0-10-16,0 0 14 15,0 0 22-15,0 0 0 16,0 0-5-16,0 0-17 15,-14-1-20-15,14 1 32 16,0 0-31-16,0 0-1 16,0 0 7-16,0 0-20 15,0 0 17-15,0 0-18 16,0 0 0-16,0 0 12 16,0 0-5-16,0 0-4 15,0 0 10-15,0 0-11 16,0 0 9-16,0 0-11 0,0 0 0 15,0 0-3-15,0 0 3 16,0 0 0-16,0 0-5 16,0 0 10-16,0 0-5 15,0 3 0-15,3 2 0 16,2 1-1-16,1 0 1 16,1 1 0-16,-1 0-2 15,0-1 11-15,3 1-9 16,0-2 0-16,-1-1 0 15,2-1 10-15,-3-1-7 0,1 1-3 16,1-3 0 0,1 2 3-16,-2-1 16 0,3 1-19 15,0-2 2-15,0 0 8 16,2 0-9-16,0 0 2 16,-1 0-3-16,-1 0 11 15,1 0-11-15,-2 0 0 16,-4 0 0-16,0-2 5 15,3-1-2-15,-2-4-3 16,-1 3 15-16,0-2-13 16,-1-1 26-16,1 1-28 15,-3 0 2-15,1 1 13 16,-1 2-15-16,-3 0 0 16,0 3 0-16,0-2 0 15,0 2 4-15,0 0-4 0,0 0 0 16,0 0-7-16,0 0 8 15,0 0-2-15,0 0-5 16,0 0-32-16,3 0 15 16,0 0-30-16,2 0-59 15,-4 5-4-15,-1-3-132 16</inkml:trace>
  <inkml:trace contextRef="#ctx0" brushRef="#br0" timeOffset="133866.4016">3262 5288 111 0,'0'0'18'0,"0"0"19"15,0 0 17-15,0 0-4 16,0 0 24-16,0 0-28 16,-3-4-12-16,3 4 15 15,0 0-28-15,0 0 11 16,0 0-3-16,0 0-2 16,0 0 27-16,0 0-35 15,0 0-3-15,0 0 15 16,0 0-29-16,0 0 4 0,0 0-6 15,0 0 5-15,0 0 4 16,0 0-9-16,0 0 0 16,0 0-5-16,0 0 7 15,0 0-2-15,0 0 0 16,0 4 0-16,0 7-6 16,6-2 6-16,2 3 0 15,-1-1-4-15,4-1 7 16,-1-2-3-16,2 1 0 15,0-1 2-15,2-4 3 16,0 4-5-16,0-4 0 16,2 1-2-16,-1 0 4 0,0-2-2 15,-1-1 0-15,-1 0 4 16,-1-2 7-16,0 0-11 16,0 0 0-16,0 0 4 15,1 0 0-15,-1 0-4 16,3 0 0-16,-2-4 8 15,1-1-7-15,-1 0-1 16,-2-2 0-16,-1 1 3 16,-5 0 2-16,2 3-5 15,-1-2 0-15,-1 2 3 16,-2-3 11-16,1 3-14 16,-3-1 0-16,1 0-1 15,-2 0 10-15,3-1-15 0,-2 3 6 16,2-3-25-1,2 0-14-15,1 2-63 0,1-1-42 16,1 2-39-16,-1-1-104 16</inkml:trace>
  <inkml:trace contextRef="#ctx0" brushRef="#br0" timeOffset="142047.2739">1987 4500 125 0,'0'0'28'0,"0"0"10"0,0 0-5 15,0 0 7 1,0 0 29-16,0 0-39 0,0 0-19 15,-11-4 43-15,10 4-22 16,-3-1 15-16,1 1-25 16,1 0-19-16,1 0 60 15,-2 0-40-15,-2 0-12 16,1 0 2-16,-4 0-12 16,-2 0 2-16,2 0-3 15,1 0 0-15,-3 0-10 16,-2 6 10-16,4 0 0 15,-1 2-7-15,2 2 15 16,1 1-13-16,0 3 5 16,1 3 0-16,-2 2-10 0,4 5 10 15,-3 1 0-15,1 5-2 16,1 3 12-16,-1 1-10 16,2 3 0-16,-1 1 0 15,3 0-5-15,1 1 8 16,0 0-6-16,0-1 6 15,4 1-1-15,3 0-2 16,4 0-2-16,4 4 2 16,-2 1 0-16,5-1 0 15,5-1-8-15,2-1-10 16,8-7-56-16,1-3-26 16,6-5-67-16,-4 1-37 15</inkml:trace>
  <inkml:trace contextRef="#ctx0" brushRef="#br0" timeOffset="143052.8934">3461 4579 124 0,'0'0'33'0,"0"0"-33"16,0 0 0-16,0 0 9 16,0 0 3-16,0 0 36 15,25-37 7-15,-23 37-23 16,3 0-17-16,0 0-13 16,4 0-2-16,3 0 14 15,3 6-11-15,0 6 0 0,4 5 4 16,-2 2-2-16,2 3 24 15,2 3-24-15,-3 3 1 16,3 6 16-16,-5 2-1 16,-1 3-4-16,-3 2-17 15,0 3 7-15,-2 0 33 16,-1 1-33-16,0 1 11 16,-3-1 9-16,-4 0-23 15,1 1 7-15,-3 2 2 16,0-4-12-16,0-1 11 15,0-6-4-15,-8-1-8 16,-1-2 6-16,0-3-1 16,-1-2 2-16,-2 0-7 15,-3-4 0-15,0-1 3 0,-6 0-3 16,0-3-46-16,0-1-27 16,-2-5-86-16,3-5-65 15</inkml:trace>
  <inkml:trace contextRef="#ctx0" brushRef="#br0" timeOffset="145183.2041">2214 4414 84 0,'0'0'70'0,"0"0"-58"16,0 0 22-16,0 0 59 15,0 0-82-15,0 0 62 16,0 0-13-16,0-17-6 16,0 15-24-16,0 2 0 15,0 0-23-15,-3 0 28 16,3 0-32-16,0 0-3 15,0 0 6-15,0 0-6 16,0 0 0-16,-3 0-13 16,3 8 13-16,-3 3-4 0,1-1 5 15,2 0-1-15,0 1 0 16,0-3 1-16,0-2-3 16,0 1 2-16,3-5 0 15,2 1-3-15,5-1 6 16,-2-2-3-16,1 0 0 15,-2 0 9-15,0 0-8 16,-5 0-1-16,-2-5 0 16,0 0 21-16,0 0-21 15,0-4 0-15,0 3 0 16,0 0 4-16,-2 3-7 16,-2 1 3-16,-2 1 0 15,3-1-4-15,2 2 4 0,1 0-10 16,-3 0 10-16,-3 0 0 15,1 0-7-15,-1 8 7 16,-1 1 0-16,4-1-15 16,3 2 15-16,0-1 0 15,0 1-1-15,0-1-28 16,3-4 10-16,10 1-48 16,-1-3-13-16,1-3-49 15,-3 0-127-15</inkml:trace>
  <inkml:trace contextRef="#ctx0" brushRef="#br0" timeOffset="147822.9109">3404 4584 42 0,'0'0'46'15,"0"0"-37"-15,0 0 38 16,0 0-46-16,0 0 35 16,0 0 18-16,-15-25-6 15,15 19-17-15,0-2-9 16,0 4-6-16,0 1 23 15,0 1-29-15,0 2 11 16,0 0-6-16,0 0-9 0,0 0 1 16,0 0-7-16,0 0 0 15,0 0 8-15,0 0-8 16,0 0 0-16,-1 0 3 16,-2 0-2-16,0 0 18 15,-5 7-19-15,5 3 1 16,-5 0 5-16,7 0-6 15,0 1 0-15,1-5 5 16,0 0-5-16,0-1-2 16,0 0-7-16,0-4 9 15,0-1-2-15,0 2 2 16,0-2 0-16,0 1 6 16,1-1-1-16,0 1-5 0,-1-1 0 15,0 0 0 1,0 0 15-16,0 0-10 0,0 0 15 15,0 0 29-15,0 0-5 16,0 0 4-16,0 0-18 16,0 0-24-16,-4 0-12 15,0 0 15-15,1 0-18 16,0 0 9-16,3 0-42 16,0 0-26-16,0 6-55 15,0 2 54-15,3-2-61 16,4-4-118-16</inkml:trace>
  <inkml:trace contextRef="#ctx0" brushRef="#br0" timeOffset="157146.1723">491 11403 25 0,'0'0'53'0,"0"0"-7"15,0 0-21-15,0 0-12 16,0 0 33-16,0 0-6 16,0 0-27-16,-12 0 13 15,11 0-18-15,1 0 17 16,0 0-25-16,0 0 0 16,0 0 14-16,0 0-8 15,-2 0-2-15,2 0 11 16,0 0-14-16,0 0 17 15,0 0-15-15,0 0-3 16,0 0 23-16,0 0-23 16,0 0 4-16,0 0-10 0,0 0 21 15,0 0-29-15,0 0 14 16,0 0 0-16,0 4 5 16,0 3-4-16,5 1-1 15,6 0 0-15,3 1 4 16,2-3-1-16,4 2 15 15,4-3-17-15,-1 1 30 16,3-2-27-16,-5 0 14 16,4 0 5-16,-4 0-19 15,0-4 29-15,-5 0-26 16,-4 0 0-16,-3 0 18 16,-9 0-25-16,3 0 21 0,-3 0 12 15,0 0-11-15,0 0 36 16,0 0-40-16,0 0-16 15,0 0 9-15,0 0-8 16,0 0-6-16,0 0-40 16,0 0-21-16,0 0-1 15,0-8-112-15,0-8-91 16</inkml:trace>
  <inkml:trace contextRef="#ctx0" brushRef="#br0" timeOffset="157617.1571">632 11337 295 0,'0'0'69'0,"0"0"-17"15,0 0 5-15,0 0-42 16,0 0 0-16,0 0 47 15,-4-5-40-15,4 5-9 16,0 0-13-16,3-2 9 16,9-3-10-16,5 1 1 15,2 1 0-15,-1 0 3 16,-2 3-1-16,2 0-4 0,-1 0 0 16,-1 0 2-16,-1 0-6 15,0 6 6-15,0 3 0 16,-5 2-1-16,-1 0 1 15,-3 1-1-15,-1 0 1 16,-1 1 0-16,-1 1-4 16,-3 0 4-16,0 3 0 15,0 2 21-15,0-3-18 16,0 1 25-16,-1-3-14 16,-5 0-8-16,1-2 21 15,-1 1-27-15,2-2 3 16,2-1-1-16,2 2-2 15,-3-2-1-15,3 0-15 16,0 2-61-16,0-3-37 16,0-4-140-16</inkml:trace>
  <inkml:trace contextRef="#ctx0" brushRef="#br0" timeOffset="178576.85">602 11417 17 0,'0'0'55'15,"0"0"3"-15,0 0-39 16,0 0 30-16,0 0-16 16,0 0-29-16,0 0 56 15,0 0-21-15,-2-17-24 16,2 15 15-16,0 2-30 15,0 0 0-15,0 0-1 16,0 0 10-16,0 0-17 16,0 0 8-16,0 0 0 15,0 0 4-15,0 0-4 0,0 0-6 16,0 0 6 0,0 0-12-16,0 0 10 0,0 5-8 15,0 0 10-15,2 1-6 16,5-2 6-16,-1 0 0 15,0 1 8-15,3-1-4 16,1 1-5-16,5 3 1 16,1-1 0-16,1 2 0 15,1-2 0-15,-2-1 0 16,-1 4 1-16,-1-7 0 16,-1 1 3-16,-4-1-4 15,0-2 0-15,-3 2 4 16,0-3-4-16,-2 0 0 15,-2 3 3-15,-2-3-2 16,0 0-2-16,0 0-1 16,0 0 2-16,0 1-3 15,1 4 6-15,2-1-3 0,3 0 1 16,-3-1 1-16,0 0 0 16,3 0-2-16,-4 0 0 15,5 2-11-15,2 1-44 16,-4-3-112-16</inkml:trace>
  <inkml:trace contextRef="#ctx0" brushRef="#br0" timeOffset="179032.8199">731 11396 106 0,'0'0'36'0,"0"0"-36"16,0 0-10-16,0 0 6 15,0 0 4-15,0 0 0 16,63 0 0-16,-42 0 2 15,1 0-1-15,-1 0-1 16,-3 7 0-16,3 1 0 16,-5 3 1-16,-1 3-1 0,-4 5 0 15,-1 2 11-15,-5 3 9 16,-1 2-5-16,-3 6 14 16,-1-4 1-16,0 1-25 15,0-5 20-15,0-3 4 16,-1-2-5-16,-5-2-4 15,0-3-20-15,-3 1 4 16,0 0 9-16,0 0-13 16,0 1 0-16,2-2-1 15,2-2-3-15,1 2-24 16,-1-2-80-16,0-4-41 16</inkml:trace>
  <inkml:trace contextRef="#ctx0" brushRef="#br0" timeOffset="184653.0747">5953 4130 10 0,'0'0'24'15,"0"0"-24"-15,0 0-6 16,0 0-22-16</inkml:trace>
  <inkml:trace contextRef="#ctx0" brushRef="#br0" timeOffset="185371.5831">5953 4130 130 0,'34'-59'93'15,"-34"59"-59"-15,0 0-12 16,0 0 14-16,0 0-31 16,0 0 49-16,0 0-27 15,0-1-6-15,0 1-15 16,0 0-2-16,0-2-8 15,0 2 3-15,0 0 1 16,0 0-10-16,0 0 10 0,0 0 0 16,0 0-4-16,0 0 4 15,0 0-13-15,0 0 13 16,0 2 0-16,-4 6 6 16,-2 2-5-16,2 1-1 15,-2 2 22-15,-2 1-19 16,-1 3 26-16,0 0-27 15,0 3 0-15,-1 2 27 16,-2 0-21-16,4 0 4 16,-2 0 0-16,0-1-3 15,-1-1 16-15,2 1-25 0,-1-1 1 16,1 0 32-16,-1 1-31 16,0-1-2-16,3-3 21 15,2-2-17-15,1-5 13 16,0-2-17-16,3-5 0 15,1-3 31-15,0 0-25 16,0 0 1-16,0 0 18 16,0 0-9-16,0 0 17 15,0 0-33-15,0 0 11 16,0 0-5-16,0 0-6 16,0 0 0-16,0 0-2 15,0 0-4-15,0 0-2 0,0 0-38 16,0 0-8-16,0 0 40 15,0 0-53-15,0 0-2 16,0 0-6-16,-4 0-37 16,1 0-103-16</inkml:trace>
  <inkml:trace contextRef="#ctx0" brushRef="#br0" timeOffset="195334.206">5964 4143 296 0,'0'0'29'16,"0"0"-20"-16,0 0-9 0,0 0 0 16,0 0 11-1,0 0-1-15,0 0-10 0,-11 10 0 16,11-10 3-16,-4 1-3 16,-2 2 0-16,-5 3-47 15,-2 1-22-15,1 0-25 16,3-2 40-16,0-2-15 15</inkml:trace>
  <inkml:trace contextRef="#ctx0" brushRef="#br0" timeOffset="195631.7122">5843 4185 39 0,'0'0'50'16,"0"0"-7"-16,0 0 11 0,0 0 16 16,0 0 43-16,0 0-17 15,-24-11-91-15,24 11 32 16,0-1-6-16,0 1-29 15,0 0-1-15,0 0-1 16,0 0-5-16,9 0-15 16,6 7 24-16,1 2-4 15,5 2 7-15,1 4-3 16,0 0 6-16,0 2-10 16,0 0 0-16,0 3 11 15,-2-1-11-15,-1 3 0 16,-4 2 4-16,2-2 0 15,-4-1 2-15,-1 1-6 16,-4-4 0-16,6 0-10 16,-3-2-41-16,-1-1-60 0,2-4-70 15</inkml:trace>
  <inkml:trace contextRef="#ctx0" brushRef="#br0" timeOffset="196935.7543">6720 4553 369 0,'0'0'45'0,"0"0"-42"16,0 0 34-16,0 0-28 15,0 0 4-15,-51-78 52 16,47 57-36-16,4 1 2 15,0 0 9-15,0-3-39 16,6-1 1-16,8 2-1 16,3 0 10-16,4 4-18 15,3 1 7-15,2 4-1 16,-3 4-11-16,-2 6 7 0,-2 3-1 16,-2 0 5-1,-1 4-12-15,-8 13 11 0,-1 4-6 16,-4 4 8-16,-3-2-8 15,0-1 14-15,0-2-6 16,0-7 0-16,0-7 4 16,0 0-5-16,0-6 1 15,7 0 0-15,6 0 1 16,10-15 7-16,4-6-5 16,4 0-3-16,-7 3-6 15,-6 6 2-15,-7 4-3 16,-7 8 7-16,-3 0-12 15,-1 0 12-15,2 0 0 16,-2 0-2-16,4 0 4 16,1 0-6-16,-1 5 4 0,1-5 0 15,5 0 0-15,-1 0 0 16,0 0-4-16,-3 0 2 16,1 0 4-16,-6 0-11 15,3 9-1-15,-4 7-7 16,5 4 16-16,-2 3-12 15,3 0 13-15,0-3 0 16,4-5 5-16,2-4-9 16,3-3 4-16,-2-8 0 15,2 0 16-15,-1 0-15 16,-2-7-1-16,-2-7 11 16,-4-6-5-16,-6 0-1 0,0-2-5 15,0 3-45-15,-15 1 9 16,0 5-40-16,0 6 29 15,3 7 14-15,3 0 33 16,-1 0-6-16,4 14 6 16,1 3 0-16,4 1 2 15,1 3 2-15,0-5-1 16,0-1 14-16,9-5-10 16,4-3 1-16,-1-6-5 15,4-1-3-15,0 0 36 16,0-5-21-16,-1-10 14 15,4-7-5-15,-4-2-8 16,0-5 24-16,-3-5-40 16,0 1 8-16,-2-2 8 15,-2-1-15-15,-2-3 5 0,0 3-6 16,-2 2 7-16,0 6 10 16,0 6-17-16,-4 10 0 15,0 7 21-15,0 2-7 16,0 3 4-16,0 0-18 15,0 0-9-15,0 17 7 16,0 9-14-16,0 10 16 16,0 6 15-16,0-3-2 15,0-3-13-15,1-4 0 16,11-9 2-16,5-3 2 0,2-5-4 16,0-7-70-1,1-8-43-15,-8 0-173 0</inkml:trace>
  <inkml:trace contextRef="#ctx0" brushRef="#br0" timeOffset="198187.7752">7921 4129 597 0,'0'0'3'16,"0"0"3"-16,0 0-12 15,0 0 15-15,-91 70-12 16,82-48 3-16,3 0 0 16,4-1 12-16,2 0-6 0,0-3 1 15,5-5-3-15,5-4 0 16,2-2 10-16,-1-6-14 15,3-1 0-15,-2 0 21 16,0 0-15-16,2-12-1 16,-7-4-5-16,-1-3-1 15,-6 1-9-15,0 2 3 16,-3-1-15-16,-12 8 20 16,3 1-33-16,5 6 29 15,2 2 5-15,4 0 2 16,1 0-2-16,0 10-31 15,0 7 29-15,0 2-10 16,12-1 19-16,6-6-6 16,0-3 0-16,9-8 2 15,1-1 3-15,5-6-5 0,-1-15 0 16,4-5 17-16,-3-8-7 16,-3-3-14-16,-5-4 4 15,-4-1 0-15,-4-1 8 16,-4 1-8-16,-7-1 2 15,-3 4-7-15,-3 0 15 16,0 6-15-16,-6 2 5 16,-2 6 0-16,0 10 8 15,3 7-8-15,1 5 0 16,4 3-4-16,0 0-2 16,0 0 2-16,0 17-9 15,0 8 13-15,4 2-5 0,0 5 5 16,-1 2 0-16,0-4 1 15,1 1 5-15,3-3-8 16,3-5 2-16,1-2 0 16,-1-1-5-16,3-4 5 15,1-3 0-15,1-4 0 16,0-6 7-16,1-3-7 16,1 0 0-16,-1-12 7 15,1-8 5-15,-4-3-9 16,-4-2 1-16,-3-2 20 15,-5 2-1-15,0-1-6 0,3 1-16 16,-2 2 10 0,2 4 2-16,-1 4-8 0,1 5-5 15,-1 6 9 1,-1 1-9-16,1 3-7 0,1 0-1 16,2 6 0-16,0 9-2 15,0 7 6-15,2 3 4 16,-3 0 13-16,0 3-5 15,1-6 5-15,-2-1-6 16,-1-3-7-16,0-8 24 16,0-3-24-16,-1-2 0 15,-1-4-1-15,1 0 2 16,-2-1-1-16,3 0 0 16,0 2 5-16,6-1-1 0,-2 3-4 15,2-4 0 1,1 3 7-16,-2-3-7 0,4 0 0 15,-2 0-3-15,-1 0 3 16,0 0 13-16,-1 0-9 16,2-14-2-16,1-3 23 15,-2-8 0-15,1-3-12 16,1-2-13-16,-4-1-1 16,2 3-4-16,-2 8-117 15,-1 6 24-15,2 8-120 16</inkml:trace>
  <inkml:trace contextRef="#ctx0" brushRef="#br0" timeOffset="198415.0727">8911 3956 402 0,'0'0'28'16,"0"0"-24"-16,0 0 53 16,0 0-23-16,0 0-7 15,0 0-23-15,-24 0-4 16,24 0-53-16,-3 0-91 0,-3 0-139 16</inkml:trace>
  <inkml:trace contextRef="#ctx0" brushRef="#br0" timeOffset="198878.5587">8702 3863 299 0,'0'0'64'15,"0"0"3"-15,0 0 15 16,0 0-38-16,0 0-28 16,0 0-16-16,2 6 1 15,5 8-1-15,3 6 8 16,-2-3 3-16,0 0 25 15,2-1-30-15,-4-6-3 16,-2-1 33-16,-1-3-34 16,-3-5 9-16,2 1-5 15,-2-2-4-15,0 0 43 16,1 0-9-16,2 0-5 16,3-11 31-16,5-6-49 0,-4-8 2 15,-2-1-15-15,-1-3 0 16,-4-1 4-16,2 1-4 15,-2 3-25-15,0 4-36 16,0 10-47-16,7 7 13 16,2 5-94-16,5 0-128 15</inkml:trace>
  <inkml:trace contextRef="#ctx0" brushRef="#br0" timeOffset="200679.0399">8704 4405 74 0,'0'0'48'16,"0"0"-41"-16,0 0-4 16,0 0 59-16,0 0 36 15,0 0-14-15,41 2 38 16,-2-11-57-16,15-6-4 15,7-4-18-15,0-3-17 16,5 2 8-16,-7-3-23 16,-4 4-7-16,-5 2 16 15,-6 3-20-15,-8 3 0 16,-7 2-10-16,-10 4-5 0,-10 5-48 16,-9 0-117-1,-12 0-285-15</inkml:trace>
  <inkml:trace contextRef="#ctx0" brushRef="#br0" timeOffset="203167.0384">2229 12165 175 0,'0'0'33'0,"0"0"1"15,0 0-24-15,0 0 15 16,0 0 72-16,0 0-37 15,0 0 1-15,0 0-12 0,-8 0-33 16,8 0 25-16,0 0-28 16,0 0-11-16,0 0 0 15,0 0-2-15,3 0 0 16,11-2 9-16,7-1-2 16,7-2-6-16,2 0-1 15,1-2 0-15,6 2-3 16,4-1 3-16,2 3 0 15,-3 0 0-15,-1 0 12 16,-7 1-21-16,-6 2 9 16,-8 0-21-16,-6 0 21 15,-5 0-69-15,-7 2-41 0,0 7-8 16,-5 2-26-16,-15 1-29 16</inkml:trace>
  <inkml:trace contextRef="#ctx0" brushRef="#br0" timeOffset="203480.3925">2227 12258 302 0,'0'0'63'16,"0"0"-63"-16,0 0 0 15,0 0-3-15,0 0 6 16,0 0 15-16,64 2-5 16,-43-2-13-16,3-2 37 15,3-4-37-15,1 1 0 16,1 2-1-16,-1 0-1 15,-1 0-53-15,-5 2-83 16,-9 1-92-16</inkml:trace>
  <inkml:trace contextRef="#ctx0" brushRef="#br0" timeOffset="218043.0879">8897 3813 338 0,'0'0'27'16,"0"0"-23"-16,0 0 23 15,0 0-21-15,0 0 22 16,0 0 63-16,0 0-65 15,-16-8 3-15,16 8 1 16,0 0-29-16,0 0 9 0,0 0-10 16,0 0 0-16,0 6-31 15,0 3 30-15,0 8-1 16,0 5-6-16,0 4 16 16,0-2 4-16,6 0-12 15,6-4 0-15,-3-3-5 16,8-8 5-16,5-1 0 15,2-8 11-15,5 0-4 16,3-3 7-16,-2-14-14 16,-2-2 2-16,-4-3 15 15,-8 2-17-15,-4-1 0 16,-1 2 9-16,-8 2-6 0,1 3 2 16,-2 4-5-16,-1 5 0 15,-1-1 0-15,2 5 0 16,-2 1 0-16,0 0-5 15,0 0 1-15,0 0 4 16,0 9-28-16,0 15 24 16,0 5-14-16,-2 13 22 15,-11 3-4-15,-4 1 6 16,-1-3 1-16,-1-6 0 16,2-7-7-16,1-5 0 15,4-8 6-15,5-4-6 16,2-8 0-16,4-3-4 15,1-2 16-15,0 0-12 0,0-3 0 16,3-16 5 0,16-5-20-16,5-7-6 0,4 3 17 15,0 1-8-15,1 4 7 16,0-2-10-16,4 3 15 16,-3-1 0-16,0 2-5 15,-5 1 7-15,0 3-2 16,-3 0 0-16,-3 0 8 15,-4 0-10-15,0 2 2 16,-6 1 0-16,-1 7-3 16,-7-1 5-16,-1 6-2 15,0 0 0-15,0 2-11 0,0 0-14 16,-6 10 11-16,-9 9 14 16,2 3-16-16,2 1 22 15,1 1-6-15,10-4 0 16,0-5 7-16,0-5-15 15,0-1 8-15,10-6 0 16,4-1-10-16,3-2 22 16,4 0-12-16,3-12 7 15,-1-3-3-15,-3-1-8 16,-4-4 3-16,-9 3 1 16,-4 1-17-16,-3 0 14 15,0 4-4-15,-9 3 4 16,-5 3-10-16,1 6 5 0,4 0 9 15,2 0-1 1,4 0 3-16,-1 11-3 0,4 3-2 16,0 3 1-16,0 0 2 15,7-3 9-15,9 0-10 16,2-5 0-16,4-4 2 16,1-4 4-16,5-1-6 15,1 0 13-15,-1-9-12 16,-2-4 12-16,-2-3-13 15,-5-1 0-15,-2 0 7 16,-3-4 7-16,-1 1-14 16,-5-1 0-16,-3 4 8 15,-1 0-13-15,-1 4 5 16,-3 3 0-16,0 3 10 0,2 4-1 16,-2 3-9-16,0 0 0 15,0 0 3-15,0 0-6 16,2 0-8-16,-2 0 8 15,0 10-16-15,3 5 19 16,-3 5 0-16,1-1-1 16,1 0 4-16,1 3-5 15,0-2 2-15,4-2 0 16,2-3 3-16,0-4 4 16,2-2-7-16,-1-5 0 15,4-4 7-15,-2 0-13 16,1 0 8-16,-2-2-2 15,1-9 20-15,-2 0-20 16,2-1 0-16,-5 1 8 16,1 1-4-16,-2 2-4 0,-3 2 0 15,-2 2 3-15,-1 2-10 16,0 2-24-16,0 0-126 16,-3 0-216-16</inkml:trace>
  <inkml:trace contextRef="#ctx0" brushRef="#br0" timeOffset="218778.3958">9827 3860 342 0,'0'0'20'0,"0"0"-3"16,0 0-17-16,0 0 38 0,-3-77-19 16,7 53-3-16,2-5 14 15,2-2-12-15,-5-2-15 16,-3-1 3-16,0 4-1 16,0 3-3-16,0 8-2 15,-11 5 0-15,1 6-15 16,-1 1 2-16,3 6-10 15,1 1 16-15,5 0-4 16,2 0 3-16,0 11-10 16,0 7 14-16,0 2-5 15,9 6 10-15,4-1-1 16,-3 1 4-16,4 2 2 0,-4-1 1 16,1 3-7-16,-1-4 0 15,-4 4 34-15,2 1-27 16,-7 1 12-16,-1 1-11 15,0 1 1-15,0-1 4 16,-6 0-11-16,1-4-2 16,2-5 17-16,3-9-17 15,0-8-6-15,0-7 4 16,5 0 2-16,12-16 9 16,9-11-9-16,6-6-49 15,1 3-23-15,-5 5-62 16,-4 9-8-16,-7 8 90 15,-8 5 37-15,-2 3 7 0,-3 0 8 16,0 6 0 0,-1 6 6-16,0 5 8 0,-1 4 8 15,2 8 1-15,2 5-23 16,3 0-5-16</inkml:trace>
  <inkml:trace contextRef="#ctx0" brushRef="#br0" timeOffset="354462.8363">5327 6498 56 0,'0'0'39'16,"0"0"-31"-16,0 0 24 16,0 0-14-16,0 0 26 15,0 0 10-15,0 0 0 16,-21-10-7-16,21 8 3 15,0 0-16-15,0 1-17 0,0-3 17 16,0 4-9 0,0-1-9-16,0-1-16 0,0 2 1 15,0 0-11-15,0 0 7 16,0 0-11-16,0 0 14 16,10 0 7-16,2 0-1 15,3 0-6-15,0 3 0 16,6-1 4-16,-3 0-3 15,3-1-1-15,1-1 12 16,-1 2-6-16,0-2 3 16,1 0-9-16,-4 0 0 15,0 0 6-15,1 0 1 16,-4 0-7-16,-4 0 15 16,-1 0-11-16,-4 0 6 0,-3 0-10 15,-1 0 3-15,-2 0 29 16,0 0-31-16,0 0 13 15,0 0 9-15,0 0-15 16,0 0 14-16,0 0-22 16,0 0 8-16,0 0-9 15,0 0 1-15,0 0 0 16,0 0-4-16,0 0 8 16,0 0-8-16,0 0-13 15,0 0-40-15,0 0 12 16,0 5-81-16,0 0-5 15,-5-3-187-15</inkml:trace>
  <inkml:trace contextRef="#ctx0" brushRef="#br0" timeOffset="357815.3383">10893 6417 147 0,'0'0'4'16,"0"0"2"-16,0 0-10 16,0 0 10-16,0 0 21 15,0 0-13-15,0 0-13 16,0 0-2-16,0 0 1 16,0 0-13-16,0-3-23 15,0 0-33-15,0-4-7 16</inkml:trace>
  <inkml:trace contextRef="#ctx0" brushRef="#br0" timeOffset="358238.0734">10893 6417 11 0,'-43'-74'89'0,"41"74"-38"15,2-2 8-15,-1 2 36 16,1 0-38-16,-2 0 4 15,2 0-29-15,0 0-5 16,0 0 11-16,0 0-37 16,0 0-1-16,0 0 0 15,0 0-1-15,0 2-3 16,0 8 4-16,0 1 0 16,0 0 11-16,5-1-11 0,0 0 0 15,-1-2 12-15,1 0-9 16,0-2 10-16,1 2-13 15,0-3 1-15,-1-1-10 16,-1 1 10-16,1-4-1 16,-2 1 0-16,1-2 3 15,-1 0 6-15,-1 0-9 16,1 0 0-16,0 0 7 16,-3 0-6-16,3 0-1 15,-3 0 4-15,0 0 5 16,1 0-18-16,2 0-3 15,3 0-48-15,3 0 12 16,1 3-137-16,3-3-82 16</inkml:trace>
  <inkml:trace contextRef="#ctx0" brushRef="#br0" timeOffset="359748.7862">15650 6486 199 0,'0'0'24'15,"0"0"-14"-15,0 0 24 16,0 0 0-16,0 0 17 16,0 0 42-16,-3-11-70 15,3 10 4-15,0 1-11 16,0 0-14-16,0 0-4 15,0-2-7-15,9 2 9 16,6-1 22-16,1 1-22 16,2 0 0-16,3 0 11 15,0 0-11-15,3 0 5 16,0 0-5-16,1 0 7 16,-1 0 0-16,3 0-1 0,-2 1-5 15,0 1 12-15,1-1-8 16,-7-1 3-16,5 0-8 15,-2 0 0-15,1 0 16 16,-1 0-5-16,-2-5-11 16,-3 1 20-16,-5-3-20 15,-1 4 32-15,-2-3-16 16,-3 3-10-16,-2-2 20 16,-1 3-25-16,-1 1-1 15,-2-1 10-15,0 2-1 16,0-1-9-16,0-2-2 15,0 2-5-15,0-3-10 0,0 4-10 16,0-3-48 0,0 3-32-16,0-3-99 0</inkml:trace>
  <inkml:trace contextRef="#ctx0" brushRef="#br0" timeOffset="374097.7874">22518 6506 4 0,'0'0'28'0,"0"0"-21"16,0 0-5-16,0 0 16 15,0 0-9-15,0 0 9 16,0 0-7-16,-4-6 1 16,4 6 30-16,0 0-25 15,0 0 25-15,0 0 19 16,0 0-23-16,0 0 17 15,0 0-19-15,0 0-7 16,0 0 22-16,0 0-51 16,0 0 1-16,0 0-1 15,0 0 6-15,0 0-12 16,0 3 6-16,0 5 0 16,0 1 7-16,0 0-6 0,0-1-1 15,0 2 18-15,3-1-16 16,0-1 27-16,3 1-29 15,-3-3 0-15,5 3 18 16,-2-2-18-16,-1 0 0 16,4 0 2-16,-1-1 3 15,1-2-10-15,4 1-9 16,-1-1 14-16,2-1 12 16,4 0-12-16,-1-3 0 15,3 1 3-15,1-1 5 16,4 0 0-16,-4 0-8 15,3 0 4-15,0 0 6 16,-4 0-6-16,0 0-4 16,-1-3 2-16,-1 0 3 0,-3-2-2 15,0 2-3-15,0-1 0 16,-3-1-6-16,0 2 27 16,-3-2-19-16,0 3-2 15,0-2 5-15,-2 1-1 16,-1-2-4-16,-1 3 0 15,-2 1 3-15,-2-1-3 16,2 1 0-16,-2-1 0 16,-1 2 4-16,0 0-8 15,0 0 3-15,0 0-3 16,0 0-7-16,0 0 4 16,0 0 7-16,0 0 0 15,0 0-5-15,0 0 3 0,0 0-23 16,0 0 9-16,0 0 3 15,-8 0-11-15,-3 2-5 16,-1 1 9-16,-1-2-14 16,-2 1 20-16,-3 0 9 15,3 1 3-15,-1-3-15 16,2 0 8-16,-4 2 9 16,2-2 4-16,-1 1-1 15,0 0-6-15,0 1 3 16,-2-1 0-16,2 1 10 15,1-2-10-15,4 0 0 16,-3 0 0-16,2 0 5 0,-1 0 11 16,1 0-15-16,-2-3 3 15,2-1 12-15,-5-3-16 16,3 4 0-16,-2-3 4 16,2 0 2-16,0 1-8 15,4-1 2-15,0 2 0 16,2-2-2-16,3-1 2 15,0 2-3-15,2-1-4 16,2 2 1-16,1 3 5 16,1-2-6-16,0 1 7 15,0 1 8-15,0-1 1 16,-2 2-9-16,2-1 3 16,0 1-3-16,0 0 9 0,0 0-9 15,0 0 0-15,0 0-7 16,0 0 7-16,0 0-15 15,0 0 9-15,0 4-7 16,0 4 12-16,3 3-14 16,3-2 9-16,2 0-1 15,1 1 4-15,2-1 3 16,2 1-4-16,3-1 9 16,-1-3 1-16,3-1-6 15,-2 0 2-15,4-5 14 16,-3 0-12-16,3 0-4 15,-1 0 15-15,-1 0-2 0,3-6 0 16,-3-1-11 0,-3 0 6-16,0 0-1 0,-3-1 4 15,-5 1-11-15,0 3 5 16,-1 0-4-16,-3 1 2 16,2-1-3-16,0 2 0 15,-2-2-16-15,1 1 9 16,-2 1-18-16,0 2-16 15,0 0-59-15,-1 0-100 16</inkml:trace>
  <inkml:trace contextRef="#ctx0" brushRef="#br0" timeOffset="380756.4078">5924 7321 18 0,'0'0'60'16,"0"0"-35"-16,0 0-25 15,0 0 0-15,0 0 2 16,0 0 6-16,0 0 54 15,0 0-44-15,0 0-4 16,0 0 16-16,0 0-15 16,0 0-10-16,0 0-5 0,5 7 0 15,1 5 6 1,2 5 11-16,5 1 2 0,1 2 3 16,0 0-7-16,3-2-5 15,2 1-10-15,5-4 10 16,2-1 2-16,5-5-10 15,6-4 0-15,2-1 28 16,4-4-29-16,5 0 4 16,-2 0-7-16,3 0 6 15,-4 0 13-15,-5-7-17 16,-5 1 1-16,-7-2-10 16,-1 3 18-16,-9-1-7 15,0 0-2-15,-8-1 0 0,-3 3 9 16,-2 0-9-1,-5 3 3-15,0 0-2 0,3-2-1 16,-3-2-7 0,0-3-57-16,0-3-76 0,0 1-92 15</inkml:trace>
  <inkml:trace contextRef="#ctx0" brushRef="#br0" timeOffset="388922.0494">11864 7328 7 0,'0'0'16'16,"0"0"9"-16,0 0 30 15,0 0-47-15,0 0-1 16,0 0 18-16,0 0 6 16,0 0 12-16,-12-20 17 15,12 20-26-15,0 0 6 0,0 0 0 16,0 0-9 0,0 0-4-16,0 0-22 0,0 0 8 15,0 0-13-15,0 0 0 16,0 0 0-16,0 0 0 15,0 0 0-15,0 0-2 16,0 0 4-16,6 0 0 16,2 0-2-16,5 0 0 15,1 0 1-15,-1 0 3 16,1 0-4-16,-1 0 0 16,0 3 2-16,-2 1 5 15,5-1-7-15,-2-2 0 16,-1 1 0-16,1-1 0 15,-1-1 0-15,-1 0-4 16,-2 0 8-16,2 0 4 16,-1 0-8-16,-2 0 0 15,1-3 11-15,-1-1-11 0,0 0 0 16,0 1-6-16,-3 3 15 16,0-2-7-16,-3 2-2 15,1 0-6-15,-1 0 5 16,-1 0 0-16,0-1 1 15,-2 1-4-15,0 0 12 16,0 0-19-16,0 0 11 16,0 0-17-16,0 0-3 15,0 0-20-15,0 0-28 16,0 0 19-16,0 0-21 0,-7 0 14 16,0 0-46-16</inkml:trace>
  <inkml:trace contextRef="#ctx0" brushRef="#br0" timeOffset="390723.8173">11838 7289 139 0,'0'0'14'0,"0"0"-13"15,0 0-1-15,0 0 0 16,0 0 22-16,0 0-1 16,5 0 15-16,-5 0 13 0,2 0-31 15,-2 0 2-15,0-1-1 16,1 1-11-16,4-2 9 15,-2 2-17-15,3 0 0 16,0 0 1-16,7 0 0 16,-2 0-1-16,3 0 0 15,-1 0 0-15,-1 3 23 16,1 2-22-16,-3-4-1 16,4 3 19-16,-4-4-11 15,1 3 7-15,-1-3 2 16,-1 0-7-16,0 0 34 15,1 0-39-15,1 0 7 16,-1 2 8-16,5-2-16 16,-1 0-1-16,3 0-3 15,2 0 6-15,0 0 3 0,-1 0-9 16,-2 0 0-16,0 0 8 16,0 0-6-16,-2-2 2 15,-2-1-4-15,1-2 3 16,-2 0 4-16,-2-2-7 15,3 0 0-15,-3 2 9 16,-2-2-9-16,3 0 0 16,-2 1 0-16,-2-1 2 15,2 2-3-15,-1 2 1 16,-1-2 0-16,0 3 0 0,0-2 4 16,-1 0-1-1,-2 2-3-15,1-1 0 0,-2 0 1 16,-1 3-1-16,-1 0 0 15,0 0-3-15,0 0 3 16,0 0-5-16,0 0 1 16,0 0-11-16,0 0 8 15,0 0-7-15,0 0-4 16,0 0 6-16,0 0 12 16,0 1 0-16,0 4-2 15,-7 1 4-15,4-1 6 16,-5-1-7-16,0 1-1 15,-3 0 23-15,1 1-20 16,-1 1-2-16,-4-1-2 16,-3 0 2-16,0 0-1 0,-3 2 0 15,-1-4 8-15,-1 4-20 16,0-3 24-16,0 0-16 16,4-3 4-16,-1 0 0 15,1 1-18-15,3-3 18 16,-1 2 0-16,2-2-3 15,1 0 3-15,0 0-7 16,-1 0-2-16,3 0 6 16,-1 0-10-16,2 0 9 15,-1 0-25-15,-1 0 28 16,1-2-11-16,-1-1 12 16,1 0-1-16,0 0 0 0,-2 0-6 15,2-1 7-15,-1 0 0 16,3-1 3-16,3 4 8 15,1-2-9-15,1 0-2 16,2 1-2-16,0 0-11 16,1-1 7-16,1 1 6 15,1-1 0-15,0 1-11 16,-3-1 11-16,3-1 0 16,0 3 12-16,0 0 0 15,0-1-12-15,0 2 3 16,0 0 6-16,0 0-7 15,0 0-2-15,0 0 0 16,0 0-1-16,0 0-10 16,0 0 11-16,0 0 0 0,0 0 10 15,0 0-8-15,0 0-2 16,0 0-2-16,0 0 2 16,0 0-11-16,0 0 11 15,0 2 0-15,0 7-2 16,7 0 4-16,0 2 4 15,0-2-6-15,2 1 0 16,-2-1 0-16,2 0 1 16,-2 0-1-16,2-2 9 15,-1 0-9-15,5 0 0 16,-2-2-1-16,2 1 1 16,-1-3 11-16,2 0-11 15,0-2 0-15,0-1 7 0,4 0-6 16,-1 0 11-1,0 0-12-15,1 0 2 0,0 0 5 16,0-1-7-16,-4-5 0 16,3 0 0-16,-4 1 4 15,1-2-2-15,-2 2-2 16,-3 1 0-16,3-1 6 16,-3-1-6-16,1 2 0 15,0-4-6-15,-1 3 16 16,1-1-19-16,0 0 9 15,-4 2 0-15,4 0-4 16,-1 1 4-16,-1-3 0 16,-2 2 2-16,0 1 9 0,0-2-20 15,-2 1 9-15,0-1 0 16,1 0 6-16,-3 2-6 16,0 1 0-16,1-1-11 15,-1 1 2-15,0 0-33 16,-1-1-8-16,2 3-46 15,0-2-8-15,1-2-95 16</inkml:trace>
  <inkml:trace contextRef="#ctx0" brushRef="#br0" timeOffset="397825.4345">11943 7308 24 0,'0'0'36'15,"0"0"-8"-15,0 0 4 16,0 0-17-16,0 0 22 16,0 0-24-16,0 0-3 15,0 0 9-15,0 0-10 16,0 0-2-16,0 0-7 15,0 0 0-15,0 0 0 16,0 0 2-16,0 3-2 16,0 4 17-16,0 0-12 15,8 1 10-15,3 2-5 16,3 1-7-16,0 1 30 16,3-3-30-16,1 2 0 0,0-2 1 15,2-1-2-15,-2-4-4 16,3-1 1-16,1-3 1 15,-2 0 23-15,0 0-14 16,1-10 20-16,-3 1 2 16,-3-2-28-16,0 0 28 15,0-1-29-15,-5 0 13 16,0 2 23-16,-1-1-34 16,-1-2-4-16,0 4 13 15,-2 1-10-15,1-1-2 16,-3 1-1-16,-1 2 0 15,0 2 1-15,-1 0 3 16,-2 1-6-16,0 0 2 0,0 3-1 16,0 0-2-16,0 0-24 15,0 0 16-15,0 0-4 16,-2 0-12-16,-7 0-23 16,-1 3 21-16,0 2 10 15,-1 0-7-15,-1 2-89 16,0-5-73-16</inkml:trace>
  <inkml:trace contextRef="#ctx0" brushRef="#br0" timeOffset="403260.5503">5220 6372 75 0,'0'0'72'0,"0"0"-59"15,0 0 8-15,0 0 34 0,0 0 7 16,0 0 2-16,0 0-22 16,0-6-31-16,0 6 16 15,0 0-27-15,5 0 4 16,0 0-2-16,4 0-2 16,2 9-3-16,9 8 3 15,1 2 3-15,4 2 15 16,0-1-10-16,4-2-4 15,1-4 21-15,0-2-14 16,4-5 10-16,0-4-5 16,2-3-5-16,-2 0 27 15,0-6-29-15,-2-10-2 16,-1-2 19-16,-2-3-25 0,-4-2 7 16,-4 0-8-1,-6 3 11-15,-3 5-16 0,-6 4 5 16,-2 4-13-1,-4 2-4-15,0 5 17 0,0-5-9 16,0 5-26-16,-4 0-66 16,-5 0-5-16,-3 0-52 15,-4 5 13-15</inkml:trace>
  <inkml:trace contextRef="#ctx0" brushRef="#br0" timeOffset="407213.597">15338 5564 62 0,'0'0'35'0,"0"0"-6"16,0 0 13-16,0 0-25 15,0 0 16-15,0 0 25 16,-9-30-28-16,9 24 2 16,0 3-27-16,0-2 1 15,0 1 13-15,0-1-16 16,1-2-3-16,3 2 31 0,0-3-24 15,2-1 19 1,2 1-26-16,0-2 0 0,6-1-6 16,0 2 42-16,5-2-34 15,0-1 3-15,2 0 11 16,6 2-5-16,3-2-9 16,4 3-4-16,3 0 4 15,-1 3 9-15,-2-1-1 16,1 3-10-16,-4 4 10 15,-1 0-21-15,0 0 9 16,-2 0 2-16,-3 0 3 16,-1 0-3-16,-6 4 0 15,-2 3-2-15,0-2 0 16,-5 2-5-16,0 0 7 16,-2 0 0-16,-3-1 4 0,1 3-4 15,-2-2 3-15,-2-1-3 16,-2-2 4-16,1-1 0 15,-2-2-4-15,3 0 0 16,-3-1 12-16,0 0-10 16,0 0 0-16,0 0 16 15,0 0-3-15,0 0 19 16,-11-9-34-16,-7-2-2 16,-5 0-5-16,-9-1-4 15,-4 2-17-15,-8 3 1 16,-7 4-13-16,-10 3-4 15,-6 0-15-15,-6 0 50 0,1 0-1 16,5 6 10-16,9 0 0 16,13-1 4-16,12 0 16 15,12-1-9-15,6-1-10 16,5 0-1-16,1 4 0 16,5-2-10-16,1 4 8 15,1 0-5-15,1 2 7 16,1-5-2-16,0 2-8 15,0-5 2-15,0 0 7 16,0-1-12-16,0-2 3 16,0 0 10-16,0 0 1 15,0 0-1-15,0 0-1 16,0 0-11-16,0 0 12 0,0 0 7 16,4-2-2-1,11-9 0-15,4-1 1 0,5-2 1 16,3-1-7-16,6 0 0 15,4 1 9-15,5-2-9 16,4 3 0-16,5-1-8 16,2 2 8-16,4 2 2 15,1 3-2-15,-4 3 0 16,0 2 4-16,-4 2 5 16,-5 0-12-16,-5 0 6 15,-7 6-3-15,-5 4 2 16,-6 1-2-16,-6 0-4 0,-4 0-2 15,-4-2 5 1,-3 2-9-16,-2-2 7 0,-1 1-3 16,-2-3 6-16,0 3 0 15,0-3 8-15,0-2-9 16,0 1 11-16,0-3-7 16,0-2-3-16,0 0 3 15,0-1-17-15,-2 1-3 16,-4 1-20-16,-3-1-33 15,-1-1-121-15</inkml:trace>
  <inkml:trace contextRef="#ctx0" brushRef="#br0" timeOffset="408870.7877">15228 6450 232 0,'0'0'22'0,"0"0"-8"16,0 0 13-16,0 0-1 15,0 0-22-15,0 0 86 16,0 0-43-16,0-22-14 0,-5 22-6 15,-2 0-22-15,-5 0 7 16,0 0-12-16,-6 0 0 16,-1 12 9-16,-4 1-9 15,0 3 0-15,-1 1 3 16,4 3 5-16,-2 2-5 16,1-1-3-16,3 1 0 15,2 2 6-15,2-1-6 16,3 0 0-16,0 3 11 15,3 2-9-15,1 1-1 16,1 1-1-16,2 2 0 16,1-3 11-16,1 2-11 15,1 1 0-15,1 6 1 16,0 2 8-16,0 3-9 16,1 3 0-16,15-2 0 0,2-1-8 15,9-1 8-15,8-4-9 16,8-4 4-16,12-5 3 15,9-2-24-15,11-4-11 16,8-1-50-16,8-2-72 16,6-7-94-16</inkml:trace>
  <inkml:trace contextRef="#ctx0" brushRef="#br0" timeOffset="409883.9117">19987 6671 170 0,'0'0'17'0,"0"0"-17"15,0 0 0-15,0 0 18 16,0 0-15-16,81 0 5 16,-65 6 17-16,4 3 10 15,1 0 8-15,0 6-38 16,-2 2 2-16,-1 3 33 0,0 7-40 15,-5-2 14-15,-3 5 5 16,-3 2 1-16,-7-1 18 16,0 5-35-16,0 1 6 15,0 0 36-15,-14-1-44 16,-1 0 19-16,-4-7 10 16,2-3-28-16,0 1 6 15,2-8-8-15,-2 2 10 16,1-4 0-16,-1-1-7 15,2-4-3-15,-1 0 5 16,2-2-3-16,3-2-4 16,2-2-80-16,3-1-34 15,4-5-115-15</inkml:trace>
  <inkml:trace contextRef="#ctx0" brushRef="#br0" timeOffset="412019.7715">18706 2992 212 0,'0'0'38'15,"0"0"19"-15,0 0-20 16,0 0-10-16,0 0 4 15,0 0 28-15,0 0-2 16,-3-30-15-16,1 27-20 16,0 2 24-16,0 1-24 15,2 0-8-15,-1 0-14 0,-2 0 0 16,0 1 3-16,-4 15-3 16,2 6 0-16,-1 1 11 15,3-1-11-15,3-2-18 16,0-6 13-16,3-3-16 15,7-7 21-15,1-1 1 16,5-3 9-16,-2 0 3 16,0-1-5-16,-3-11-7 15,-3-2-2-15,-4 0 8 16,-1-2-15-16,-3-1-6 16,0-2-14-16,-7 2-13 15,-7 3 14-15,-5 3 4 16,5 3 18-16,-2 5 3 15,5 3-7-15,2 0 11 16,2 0-5-16,3 0 3 16,2 7-32-16,2 5-9 0,0 4-18 15,9-5-70-15,12-4-36 16</inkml:trace>
  <inkml:trace contextRef="#ctx0" brushRef="#br0" timeOffset="412448.6068">19142 2914 312 0,'0'0'14'16,"0"0"9"-16,0 0-23 15,-84 37 0-15,69-24 40 16,4 1-1-16,3 2-4 16,5 3-35-16,3-1 4 15,0 1 31-15,3 0-35 16,13-4-10-16,4-3 4 16,5-5 11-16,2-3-5 15,0-4 4-15,1 0 22 16,-4-6-20-16,-4-8-6 0,-4-4 0 15,-6-1 2-15,-5-1-2 16,-5-1-7-16,0 1-8 16,-2 4-14-16,-14 3 20 15,-5 4 2-15,-3 6 7 16,1 3-2-16,0 0-2 16,2 0 4-16,7 5 0 15,3 2-33-15,5 0-39 16,0-1-98-16</inkml:trace>
  <inkml:trace contextRef="#ctx0" brushRef="#br0" timeOffset="412899.1094">18955 2585 197 0,'0'0'118'0,"0"0"-106"16,0 0-12-16,-97 39 0 15,73-22 15-15,5-1 22 16,8 0-6-16,6-2 0 15,3-2-31-15,2-1-4 16,0 0-14-16,15-6 8 16,7-4 10-16,8-1 4 0,6 0 5 15,-5-6 3-15,-2-6-5 16,-12-3-11-16,-9 1 4 16,-6-3 0-16,-2 0 8 15,0 2-8-15,-15 1-5 16,-8 2 5-16,-4 2 0 15,-1 3-5-15,4 3 4 16,8 4 2-16,6 0 3 16,5 0-4-16,5 3-63 15,0 8 0-15,0-3-38 16,5 0-69-16</inkml:trace>
  <inkml:trace contextRef="#ctx0" brushRef="#br0" timeOffset="413349.459">19275 2467 156 0,'0'0'50'16,"0"0"-28"-16,0 0-18 15,0 0 32-15,0 0 15 16,-83 67 32-16,70-47-6 16,6-3-65-16,4 0 4 15,1-2-16-15,2-4 0 16,0-5-7-16,2-3 7 15,7-3 2-15,4 0 20 16,0-2-11-16,5-10-11 16,-1-5 10-16,-4 1 0 15,-2-6-18-15,-5 0 8 16,-5 3 0-16,-1-1-8 16,0 0-22-16,-5 3 6 0,-10 3-11 15,-5 5-8-15,-6 4-26 16,-5 5-20-16,-2 0 31 15,0 6-10-15,5 3-18 16</inkml:trace>
  <inkml:trace contextRef="#ctx0" brushRef="#br0" timeOffset="413888.1608">18745 2343 69 0,'0'0'68'0,"0"0"-32"16,0 0-34-16,0 0-2 0,0 0 48 16,0 0 27-16,-62 76-20 15,60-48-31-15,0 0-7 16,2-5 41-16,0-3-56 15,4-3 6-15,10-4-7 16,3-2 3-16,3-11 14 16,-1 0-9-16,2 0-7 15,-1-3 13-15,-6-9-7 16,-2-2-8-16,-5-2 12 16,-6-2-7-16,-1 0 12 15,0 1-17-15,-1-1-4 16,-9 3-9-16,-3 4 13 15,1 0 0-15,1 7 5 16,-1 2-5-16,0 2-9 0,1 0-29 16,1 19-65-16,-3 4-14 15,2 2-122-15</inkml:trace>
  <inkml:trace contextRef="#ctx0" brushRef="#br0" timeOffset="416543.134">16599 7203 22 0,'0'0'38'15,"0"0"18"-15,0 0-17 16,0 0 3-16,0 0 54 16,0 0-51-16,0 0-4 15,-2-1-3-15,2-1-27 16,0 2 4-16,0 0-15 15,0-1 7-15,0 1-16 16,0 0 9-16,5-1 0 0,6-1 4 16,3-1 1-1,2 3 6-15,2-1-11 0,2 1 0 16,3 0 17-16,3 0-15 16,-1 0-2-16,7 0 0 15,3 0 6-15,4 0-4 16,3 0-2-16,6 0 1 15,4-4 4-15,0-1-5 16,5 0 0-16,1 1 2 16,2-2 0-16,-4 1 2 15,-4 2-4-15,-7 2 0 16,-7-1-2-16,-11 2 2 0,-6 0 0 16,-7 0 3-16,-5 0 5 15,-6 0-13-15,-3 0 5 16,0 0 0-16,0 0 45 15,0 0-35-15,0 0-6 16,0 0 0-16,0 0 2 16,0 0 8-16,0 0-14 15,0 0-27-15,0 0-4 16,1 0-66-16,6 6 14 16,-2-1-76-16</inkml:trace>
  <inkml:trace contextRef="#ctx0" brushRef="#br0" timeOffset="425188.0674">11847 7352 145 0,'0'0'5'15,"0"0"6"-15,0 0-10 16,0 0-1-16,0 0 6 0,0 0 2 16,0 0 23-16,-15-7-13 15,13 4-5-15,1 0 29 16,-2 2-26-16,1-1 3 15,2 1 10-15,0 1-21 16,-2 0 25-16,2 0-33 16,0 0 2-16,-1 0-4 15,1 0 2-15,0 0-3 16,0 0 0-16,0 0 6 16,0 0-8-16,0 0 2 15,0 0 3-15,0-2 2 16,0 2 1-16,0 0-3 15,0 0 0-15,0 0 6 0,1 7-7 16,6 6 1 0,2 3 0-16,0-2 11 0,4 3-11 15,0-3-1-15,1-3-1 16,0-3-3-16,-2 0 5 16,2-4 2-16,-1-2 3 15,2 1 29-15,2-1-22 16,-2-2 0-16,5 0 6 15,1 0-13-15,0 0 9 16,2-6-14-16,0-4 14 16,0-1 7-16,-2-1-21 15,1-3 4-15,-1 0 7 16,-1-1-6-16,-4-1 2 16,1 2-7-16,-4-1 0 0,0 2 24 15,-3 3-22-15,-4-1 1 16,-3 5 9-16,-1 0-8 15,1 2 7-15,-3-1-11 16,0 3 0-16,0 1-4 16,0 2 9-16,0-2-5 15,0 2 0-15,0 0-16 16,0 0 11-16,3 0-40 16,0 0-39-16,4 0 16 15,1 0-110-15,-2 0-27 16</inkml:trace>
  <inkml:trace contextRef="#ctx0" brushRef="#br0" timeOffset="437917.638">8268 9117 22 0,'0'0'9'0,"0"0"33"15,0 0-4-15,0 0-7 16,0 0 12-16,0 0-25 16,0 0 4-16,-12-20 23 15,12 20-32-15,0 0 0 16,0 0 8-16,0 0-19 0,0 0 17 16,0 0-19-16,0 0 0 15,0 0 12-15,0 0-12 16,0 0 0-16,0 0-4 15,0 0 10-15,0 0-1 16,0 0-5-16,7 0 0 16,7 0 6-16,5 4 0 15,1 1-1-15,4-2 3 16,-1-1-3-16,4 1 14 16,3-3-19-16,5 0 4 15,0 0 14-15,3 0-17 16,-3 0 4-16,-4 0-5 0,-5-1 5 15,-5-2-3 1,-5 2-2-16,-7-1 0 0,-3 2 2 16,-6 0-2-16,0 0-9 15,0 0-11-15,0 0-68 16,-4 0 18-16,-11 4-23 16,-6 4-70-16</inkml:trace>
  <inkml:trace contextRef="#ctx0" brushRef="#br0" timeOffset="438230.1084">8308 9244 187 0,'0'0'39'16,"0"0"9"-16,0 0-46 16,0 0-2-16,0 0 0 15,0 0 3-15,-5 0-3 16,14 5 2-16,11-3 19 16,4-2 21-16,3 0-35 15,3 0-1-15,-1 0-3 16,3 0 12-16,-2-2-30 15,-2-3-13-15,-4 1-85 0,-6-1-42 16</inkml:trace>
  <inkml:trace contextRef="#ctx0" brushRef="#br0" timeOffset="442884.1102">11812 7285 11 0,'0'0'40'0,"0"0"2"16,0 0 0-16,0 0-34 15,0 0 2-15,0 0 21 16,0 0-31-16,-4-11 8 15,4 11 8-15,0 0 1 16,0 0-6-16,0 0-11 16,0 0 0-16,0 0 0 15,0 0 0-15,0 0 0 16,0 0-5-16,0 0 6 16,0 4-2-16,0 4 2 0,0 1 9 15,0 0 27-15,0-2-36 16,0 3 23-16,0-3 2 15,0 3-3-15,4-3 3 16,-3 1-16-16,2-3-9 16,2 3 30-16,0 0-24 15,-1-2 1-15,2 0 11 16,3 1-18-16,-3-2 13 16,1 0-14-16,-1 0 0 15,2 0 10-15,-1-4-4 16,1 0-6-16,-1 1 16 15,5-2-13-15,-3 0 19 0,2 0-22 16,-1 0 0-16,-1 0 26 16,-2 0-20-16,1 0-6 15,-1-3 8-15,-1 0-1 16,0 0-6-16,-1 2-1 16,-2-3 0-16,2 4-1 15,-3 0 6-15,-1 0-5 16,1 0 0-16,-1-3 2 15,2 3-11-15,-1 0 6 16,1 0-24-16,0 0 14 16,-1 0-76-16,1 0-45 15,0 0 4-15</inkml:trace>
  <inkml:trace contextRef="#ctx0" brushRef="#br0" timeOffset="444812.4519">11891 7428 79 0,'0'0'56'0,"0"0"-38"15,0 0-1-15,0 0-11 16,0 0 11-16,0 0 27 16,0 0-37-16,5 0 15 15,8 0 33-15,1 4-42 16,2 0 9-16,-1-1-14 15,1 2-4-15,-2-3 30 16,2 1-30-16,-2-3 3 16,2 1 14-16,-1-1-15 15,4 0 16-15,2 0-22 16,0-5 1-16,3-5 25 0,-3 0-22 16,-2 0-4-16,-1-2 5 15,0 4-4-15,-2-1 7 16,0 1-8-16,-3 4 0 15,-1-1 1-15,-4 2-1 16,-3 0 0-16,-3 1-2 16,-2 2 9-16,0-1-5 15,0 1-2-15,0 0 0 16,0 0 10-16,0 0-1 16,0 0 3-16,0 0-2 15,0 0-6-15,0-2 9 16,0 2-13-16,0 0 0 15,0 0-1-15,0 0 1 16,-1 0-10-16,-5 0 8 16,-5 0 2-16,-3 0 3 0,-4 8-3 15,0 0 0-15,-4-1 5 16,3-2-4-16,-2 2-1 16,-2-3 6-16,1-1-4 15,1 0 6-15,2-3-8 16,-1 3 0-16,4-3-6 15,-2 0 6-15,6 0 0 16,0 0-2-16,4 0-3 16,3 0-5-16,0 0 9 15,2 0-4-15,-1 0-10 16,1 0 12-16,3 0 3 0,-3 0-2 16,0 0 2-16,-1 0-9 15,3 0 4-15,1 0 5 16,0 0 3-16,0 0-3 15,0 0-5-15,0 0 5 16,0 0-14-16,0 0 10 16,0 0-17-16,0 0 21 15,3 2 0-15,8 3 6 16,1-3-6-16,0 0 1 16,2 1 9-16,0-3-14 15,2 0 4-15,1 0 0 16,4 0 21-16,-1 0-10 15,0-7-10-15,-1-6 6 0,0 3-5 16,-3-3 7-16,-3 0-9 16,0 1 0-16,-2 0 2 15,-5 3 0-15,-1 3-2 16,-3 2 0-16,-2 2 4 16,0 2-4-16,0 0 0 15,0 0-5-15,0 0-16 16,0 0 20-16,0 0-4 15,0 0-1-15,-10 3 6 16,-2 6 10-16,0-1-10 16,-1-2 0-16,-2 2 1 15,0 0-1-15,-2-2-2 16,-2 1 0-16,-3-1 4 16,-2 0 6-16,-2 2-8 0,-1-4 0 15,-1 1-7-15,3 0 7 16,1-2 0-16,7-1-4 15,4-2 9-15,6 0-13 16,2 0 8-16,2 0-5 16,3 0-7-16,0-5 13 15,0 0-1-15,0 0 0 16,0 0 7-16,0-2-4 16,0 2-3-16,0 1 0 15,1 1 1-15,4-1 1 16,0 1-2-16,2 3 0 15,2-1 1-15,3 1-4 0,-1 0 3 16,2 0 0 0,-1 0 1-16,3 0-1 0,-2 0 0 15,5 0-1-15,-1 0 7 16,0 0-4-16,-1 0-2 16,1 0 0-16,-5 0-1 15,0 0 5-15,0 0-4 16,-1 0 0-16,-1 0 3 15,-1 0 16-15,-2-3-19 16,-4 0 0-16,1 0 1 16,-4 3 3-16,0 0-4 15,0 0 0-15,0 0-6 16,0 0-8-16,0 0 14 0,0 0 0 16,0 0-7-16,-5 0 14 15,-9 1-4-15,-2 5-3 16,-2-1 6-16,-1-4 2 15,-2 0-8-15,0-1 0 16,-3 0 1-16,2 0 2 16,4 0-3-16,-1 0 0 15,8 0 2-15,-1 0-3 16,5 0 1-16,0-4-11 16,3-2-10-16,1 1 15 15,1 1 6-15,0 1 0 16,-1-1 1-16,3 4-1 0,0 0 0 15,0 0 0 1,0-2 5-16,0 2-5 0,0 0-6 16,5 0 6-16,9 0 0 15,5 0 5-15,-1 0-5 16,2 4 0-16,-2 1-4 16,1-3 7-16,0 0-3 15,-4 0 0-15,2 0 3 16,-5-2-1-16,1 1-2 15,-6-1 0-15,3 0 3 16,-5 0-3-16,0 0 0 16,1 0-1-16,-3 0 4 15,0 0 2-15,-2-3-5 16,2 1 0-16,0-1-10 16,-1 0 0-16,-1 2-49 0,2 1-56 15,-1 0-64-15</inkml:trace>
  <inkml:trace contextRef="#ctx0" brushRef="#br0" timeOffset="451819.5387">11112 10020 369 0,'0'0'3'0,"0"0"54"15,0 0-54-15,0 0 6 16,0 0 25-16,0 0-23 16,0 0 35-16,0 0-4 15,-43-23-30-15,42 18 50 16,1 3-48-16,-2 1-2 16,2-1 16-16,-1 2-24 15,1 0-2-15,0 0-2 16,0 0-6-16,0 0-11 15,0 0 16-15,4 12 1 0,9 3 5 16,-2-3-5-16,1 5 0 16,3 0-4-16,-5-3 8 15,4-1-4-15,-4 1 0 16,2-2 0-16,2 0 3 16,-2-2 7-16,1 1-13 15,-4-3 3-15,3-1 0 16,0 0 9-16,-6-1-9 15,3-2 0-15,-2-1 24 16,0-2-22-16,0 0 27 16,0-1-29-16,-2 0 6 15,3 0 25-15,0 0-28 0,1 0-3 16,5-7 21 0,3-7-20-16,2 1 7 15,1-1-8-15,-1 1 0 0,-2 0 3 16,-4 2-3-1,-1 0 0-15,-3 3 0 0,-3 1 6 16,0 2-9-16,-4 2 3 16,2 1 0-16,-4 0-3 15,0 2 3-15,0 0-6 16,3 0-10-16,3 0-68 16,4 0 10-16,6 0 0 15,4 7-81-15,2-5-24 16,4-2-69-16</inkml:trace>
  <inkml:trace contextRef="#ctx0" brushRef="#br0" timeOffset="452775.7558">12070 10060 22 0,'0'0'59'15,"0"0"-10"-15,0 0-17 16,0 0 20-16,0 0-16 15,0 0 7-15,-4-9 24 16,4 9-50-16,0 0-6 16,0 0 5-16,0 0 0 15,0 0-2-15,0 0-14 16,0 0 0-16,0 0 22 16,0 6-4-16,7 6 8 15,5-2 9-15,-2 1-18 16,1 0 16-16,1 0-31 0,1-3-1 15,0-1 39-15,0-2-34 16,-1 0 9-16,1 0 6 16,1-4-19-16,0-1 25 15,1 0-27-15,2 0 3 16,-4-3 39-16,0-7-33 16,-1-2 3-16,1-5-5 15,-2 2-7-15,0-3 6 16,-2 4-6-16,-4 0 0 15,-1 7 0-15,-4 0 0 16,1 4-10-16,-1 0-13 16,0 2-29-16,0-1 0 15,2 2-34-15,-2 0-69 0,1 0-52 16</inkml:trace>
  <inkml:trace contextRef="#ctx0" brushRef="#br0" timeOffset="456031.3792">3855 10069 30 0,'0'0'21'16,"0"0"32"-16,0 0-27 0,0 0 35 15,0 0-8-15,0 0-18 16,-8-43 0-16,5 38-35 16,3 3 5-16,-3-1 3 15,0 1-2-15,0 2-6 16,0 0 0-16,-4 0-13 16,4 0 13-16,-8 0-27 15,-1 0 27-15,-4 0 21 16,1 0-21-16,0 2 0 15,0 2 13-15,-1 2-7 16,1 1 23-16,-3-3-22 16,6 2 2-16,-3-1 26 15,0 4-34-15,0 2-1 16,-2 5 0-16,0 1 12 0,-1 0-6 16,2 4-6-16,1-3 0 15,4 1 9-15,-1-2-7 16,2 3-2-16,-2 3 19 15,4 2-16-15,-2 5 19 16,1 1-22-16,3 5 6 16,5 4-3-16,1 2 4 15,0 4-7-15,0-1 8 16,4 0-5-16,8 0 14 16,3-2-17-16,0-3 0 15,3 0-4-15,3-4 11 16,0 0-7-16,1-6 5 15,5-5 4-15,-2-3-9 0,5-1 0 16,1-4 0 0,5-2-4-16,2-3 4 0,12-5-44 15,0 0-9-15,5-1-63 16,-2 0-14-16</inkml:trace>
  <inkml:trace contextRef="#ctx0" brushRef="#br0" timeOffset="457519.9306">13408 10199 307 0,'0'0'7'15,"0"0"-3"-15,0 0-4 16,0 0-7-16,0 0 7 15,0 0 0-15,-7 4 10 16,16 0 38-16,4 1-9 16,4-1-18-16,5 1 15 0,3 0-21 15,3 1 5-15,4 3-11 16,1 4 0-16,1 4 13 16,2 4-9-16,-2 5-12 15,-1 4 12-15,-6 6-13 16,1 3 1-16,-3 5-1 15,-5-4 8-15,-4 1-10 16,-4 3 2-16,-8 1 0 16,-2 3 15-16,-2-1-10 15,-6-1-5-15,-9-2 0 16,-4-5 5-16,-2-1 20 16,-1 1-25-16,-5-2 0 15,-2-3 18-15,0 1-17 16,-3-1 7-16,-4 0-8 15,2-2 11-15,-2-2-3 0,2-3-8 16,1-6-5 0,6-4-4-16,5-4-20 0,4-5-30 15,8-3-48-15,0-5-96 16</inkml:trace>
  <inkml:trace contextRef="#ctx0" brushRef="#br0" timeOffset="460056.1012">4484 11001 78 0,'0'0'71'0,"0"0"-29"15,0 0 0-15,0 0 11 16,0 0-8-16,0 0 3 16,0 0-14-16,0-6-5 15,0 6 21-15,0 0-46 16,0 0-4-16,0 0-1 15,0 0 1-15,0 0-3 16,0 0-1-16,9 0 4 0,6 0 7 16,0 4-7-1,7 0 0-15,-1 1-1 0,4-1 7 16,2-1 2-16,1-1-8 16,1-1 0-16,5-1 8 15,-4 0-6-15,3 0-2 16,-5 0 0-16,-4-4 4 15,-3-2 1-15,-2-1-5 16,-4 3 0-16,-4 1 1 16,-4 1-1-16,-1 2 0 15,-4 0-9-15,-1 0-2 16,-1 0 6-16,0 0-55 16,0 0-55-16,-6 0-27 15,-10 0-39-15</inkml:trace>
  <inkml:trace contextRef="#ctx0" brushRef="#br0" timeOffset="460482.4984">4481 11132 99 0,'0'0'106'16,"0"0"-48"-16,0 0-35 0,0 0 16 16,0 0-27-16,0 0 1 15,0 0 7-15,12 0-18 16,9 0 32-16,6 0 10 15,0-3-38-15,5-1 27 16,0 0-31-16,-1 0 0 16,2-3 14-16,1 0-11 15,-1-3 9-15,-2 4-13 16,-2-3-1-16,-7 4 18 16,0-1-18-16,-7 3 0 15,-7-2-7-15,-1 3 20 0,-2 1-19 16,-5 1 6-1,0 0-36-15,0 0-6 16,-15 0-103-16,-9 0-75 0</inkml:trace>
  <inkml:trace contextRef="#ctx0" brushRef="#br0" timeOffset="460747.9636">4450 11143 179 0,'0'0'9'0,"0"0"0"0,0 0-3 16,0 0-2-16,0 0 5 16,0 0 31-16,70 3-19 15,-45-3 39-15,2-4-48 16,1-2 2-16,0 1 4 15,2-1-18-15,-1 2 0 16,2 1-13-16,-3 2-107 16,-5-2-91-16</inkml:trace>
  <inkml:trace contextRef="#ctx0" brushRef="#br0" timeOffset="496972.4275">1523 2620 128 0,'0'0'34'0,"0"0"12"16,0 0-30-16,0 0 10 15,0 0 69-15,0 0-24 16,0 0-39-16,-12-22 33 16,12 21-30-16,0 1-4 15,0-2-24-15,0 2 8 16,0 0-15-16,0 0 0 15,0-2-1-15,12-1-4 16,16 0 5-16,10-3-5 0,7 3 1 16,8 1 8-1,7-1-1-15,9 3-3 0,0 0 0 16,0 0-8-16,-2 0 8 16,-4 3-2-16,-6 3-8 15,-7 0-28-15,-6-2 32 16,-7 1-40-16,-7-3-5 15,-5 2-7-15,-10 2-103 16</inkml:trace>
  <inkml:trace contextRef="#ctx0" brushRef="#br0" timeOffset="497400.3654">1711 2752 126 0,'0'0'86'15,"0"0"-85"-15,0 0-1 16,0 0 0-16,102 17 9 16,-65-12 7-16,6 0-7 15,2 0 10-15,10 0 35 0,3 2-40 16,5 0-6-16,4 0-8 16,1 2 14-16,3 2-8 15,-2-3-6-15,5 1 0 16,-4 0-3-16,0-1 7 15,-7-1-4-15,-8 0 0 16,-9 0 3-16,-7 0-10 16,-8-1 7-16,-4 1-25 15,-3 0-27-15,-9-2-49 16,-12-5-80-16</inkml:trace>
  <inkml:trace contextRef="#ctx0" brushRef="#br0" timeOffset="539135.0942">2350 5411 17 0,'0'0'32'16,"0"0"23"-16,0 0-12 15,0 0-10-15,0 0 41 16,0 0-30-16,-4-12-6 15,4 10-23-15,0 2-7 16,0 0 31-16,-1 0-34 16,1 0-2-16,0 0 10 15,0 0-12-15,0 0-1 16,0 0-4-16,0 0 4 16,0 0-12-16,0 0 10 15,0 0 2-15,9 3-2 16,3 3 2-16,2-3 0 0,2 2-2 15,3 0 4-15,2-4-10 16,-1 2 7-16,3-2 1 16,3-1 0-16,-1 0 11 15,5 0 0-15,-2 0-11 16,2 0 2-16,-2 0 10 16,-1 0-12-16,2 0 0 15,-4-3-4-15,5 1 15 16,-2 0-17-16,-4 1 6 15,4-3 0-15,-4 4-2 16,-1-3 10-16,-1 3-8 16,-3-3 2-16,-3 0 1 15,-2 2-6-15,-3-2 3 0,-5 1 0 16,-1 2 10-16,-2 0-10 16,-3 0 0-16,2 0 0 15,-2 0 6-15,0-2-11 16,0 2 5-16,0 0 0 15,4 0-7-15,-1 0 6 16,0 0-11-16,2 0-17 16,-5 0-48-16,3 0-27 15,-3 8-49-15</inkml:trace>
  <inkml:trace contextRef="#ctx0" brushRef="#br0" timeOffset="539915.9962">2621 5453 62 0,'0'0'37'16,"0"0"-32"-16,0 0 0 0,0 0-5 15,0 0 22-15,0 0 11 16,37-5 1-16,-19 2-34 16,2-1 3-16,0 1 15 15,4 1-18-15,-4 0 0 16,1 2 9-16,1 0-6 16,0 0 10-16,-2 0-10 15,2 0 0-15,0 0 26 16,0 0-27-16,3 0 19 15,-3 0 5-15,2 0-15 16,1 0 18-16,-2-1-15 16,-4-6-2-16,3 5 27 15,-5-2-35-15,-2 0 2 0,-3 0 0 16,-3 1 1-16,-1 0 5 16,-3 0-12-16,1 0 0 15,-3 3 5-15,-3-1-3 16,2 1-2-16,-1-2 0 15,2 0 8-15,0 2-11 16,-1-3 3-16,-2 3 0 16,0 0-8-16,0 0 8 15,0 0-3-15,0 0-14 16,0 0-47-16,0 0-32 16,2 0-91-16</inkml:trace>
  <inkml:trace contextRef="#ctx0" brushRef="#br0" timeOffset="543805.5953">4296 10118 237 0,'0'0'29'0,"0"0"-14"0,0 0-8 16,0 0 26-16,0 0-10 16,0 0 24-16,0 0-8 15,3-17-36-15,0 15 10 16,2-2-13-16,2-2 0 16,2 1 8-16,0-3-8 15,4 1 0-15,1 0-2 16,2-1 10-16,-1 1-7 15,3 0-1-15,-2 1 0 16,4 0 8-16,0 1-7 16,0-1-1-16,2 3 0 15,-1-2 6-15,3 2-1 0,3 0-5 16,1 0 0-16,2 2-1 16,0-1 4-16,1-1-3 15,2 3 0-15,0-4 5 16,0 3 6-16,1-2-11 15,0 0 0-15,-1 2 13 16,0 0-13-16,3 1 0 16,0 0-4-16,1 0 9 15,0 0-6-15,-3 4 1 16,-4 5 0-16,-3 1 6 16,-6 3-6-16,0-2 0 15,-2 4 2-15,-4-1 5 16,0 3-7-16,-3-2 0 15,0 2 0-15,1 2 20 0,-4-2-20 16,3 1 1-16,-7-2-5 16,2 4 11-16,-1-1-10 15,-1-1 3-15,-1 2 0 16,2-1 14-16,-4 0-14 16,-2 0 5-16,4-1-5 15,-1 0 9-15,2 0-5 16,-2 1-4-16,-2-1 0 15,2 0-1-15,-3-1 5 16,1 2-4-16,1-2 0 16,-2 1 3-16,3-1 6 15,-2-2-9-15,1-1 0 0,-2 1 6 16,1-1-5-16,-1 0-1 16,0-1-1-16,2-1 1 15,-2 2 8-15,1-3-8 16,-1 3 0-16,0-5 1 15,0 1 5-15,0 0-6 16,0-1 0-16,0-1 4 16,0-3-16-16,0-1 12 15,0-3-5-15,0 1 3 16,0-2-14-16,0 0-40 16,3 0-31-16,2 0-67 15,-1 0-6-15</inkml:trace>
  <inkml:trace contextRef="#ctx0" brushRef="#br0" timeOffset="547458.9868">1953 11321 9 0,'0'0'60'16,"0"0"5"-16,0 0-4 15,0 0-20-15,0 0 43 16,0 0-35-16,-12-11-20 16,12 11 1-16,0 0-8 15,0-2-9-15,0 2-8 0,-3 0 2 16,3 0-7-1,-3 0 0-15,0 0 0 0,-1 5 0 16,-1 4 0-16,-1 4 0 16,-4-1-1-16,4 5 7 15,-2 0-3-15,-1 3-3 16,0 4 0-16,3 1 0 16,2 1 0-16,2 4 0 15,2 4-1-15,0 5 5 16,0 5-12-16,3 1 8 15,5 1 0-15,2-2 2 16,-1 3 4-16,3-1-10 0,1 3 4 16,1-2 0-1,2-4 4-15,-1-2-4 0,3-4-5 16,2-1-3-16,2-2-4 16,5-2 4-16,1-5-4 15,3-3-46-15,4 1-24 16,2-6-34-16,0-2-53 15</inkml:trace>
  <inkml:trace contextRef="#ctx0" brushRef="#br0" timeOffset="549347.46">5066 11125 6 0,'0'0'35'0,"0"0"-21"16,0 0 25-16,0 0-15 16,0 0-13-16,0 0 15 15,-2-3-5-15,2 3-18 16,0 0 19-16,0 0-19 15,0 0-3-15,0 0 1 16,0 0 0-16,2 0 11 0,6 0-10 16,-3 5 13-1,4 2 25-15,-1-1-21 0,2 1-1 16,-1 0 3-16,0 2-17 16,3-1 10-16,0-2 0 15,-2 2-9-15,2 0 22 16,2 0-27-16,-1 2 17 15,-3 0-17-15,1 1 5 16,1 0-9-16,-3 1 16 16,0 1-12-16,-1 1 10 15,-3 0-10-15,1 1 0 16,-2 2-2-16,1-1 16 16,0 4-22-16,-1-1 10 15,0-1-2-15,-2 3 30 16,4 0-30-16,-2 1 14 0,1-1 1 15,0 2-6-15,5-1 15 16,-3 2-24-16,2 1 0 16,0 3 35-16,0-3-35 15,3 1 10-15,0-4-9 16,-3-1 4-16,0 3 9 16,-3-2-14-16,3 3 0 15,-6-1 21-15,-3 0-18 16,0-1 2-16,0 2-3 15,0-1 16-15,0-1-19 16,-6-3 1-16,-3 3 0 16,0-2 16-16,1 2-15 0,-2-1-1 15,1-3 0-15,-4 1 10 16,5-4-10-16,-1-2 0 16,0 1 0-16,0-3-15 15,-1-2 11-15,1 0-31 16,0-3-16-16,-3-1-31 15,-3-2-19-15,2-2-97 16</inkml:trace>
  <inkml:trace contextRef="#ctx0" brushRef="#br0" timeOffset="550765.0343">2760 12075 72 0,'0'0'38'16,"0"0"9"-16,0 0-36 16,0 0 66-16,0 0-36 15,0 0-8-15,0 0 8 0,-11-24-22 16,11 24-4-16,0 0-15 15,0 0 0-15,0-3 2 16,2 3-2-16,11-3-1 16,2 2 0-16,-1-1 2 15,4 2-2-15,5 0-1 16,1 0 2-16,6 0-1 16,1 0 4-16,2 0-3 15,3 0 4-15,0 0 0 16,0-3-8-16,-2 1-10 15,-1-3 6-15,-3-1 2 16,-5 2-25-16,-1-1 11 16,-5-1-4-16,-4 2-48 15,-3 0-2-15,-9 2-63 16</inkml:trace>
  <inkml:trace contextRef="#ctx0" brushRef="#br0" timeOffset="550982.157">3073 12097 276 0,'0'0'54'0,"0"0"-54"15,0 0-11-15,0 0 11 0,0 0 0 16,81 0 2-16,-50 0-6 15,4 0-43-15,0 0-39 16,2-4-38-16</inkml:trace>
  <inkml:trace contextRef="#ctx0" brushRef="#br0" timeOffset="570949.0642">16690 13070 34 0,'0'0'47'0,"0"0"-3"16,0 0 9-16,0 0-13 16,0 0 8-16,0 0-7 15,0 0-16-15,0 0 24 16,0 0-34-16,0 0 22 0,0 0-8 16,0 0-11-16,0 0 9 15,0 0-27-15,3 0 2 16,16 0 5-16,9 0 2 15,10 0-7-15,5 0-1 16,5 0 5-16,5 0-5 16,1 0-1-16,-2 0 4 15,2 0 2-15,-4 0-6 16,-3 0-3-16,-4 2 3 16,-7 1 6-16,-8 0-6 15,-4 0 0-15,-10 0 5 16,-3-3-9-16,-8 3 4 15,-1-1-5-15,-2-2 2 0,0 0 6 16,0 0 2 0,0 0-5-16,0 0-2 0,0 0-3 15,0 0 10-15,0 0-3 16,0 0-2-16,0 0-24 16,0 0 6-16,0 3-60 15,3 0-6-15,-2 3 46 16,-1-1-141-16</inkml:trace>
  <inkml:trace contextRef="#ctx0" brushRef="#br0" timeOffset="577317.4318">4429 13869 36 0,'0'0'65'16,"0"0"-42"-16,0 0 8 16,0 0 8-16,0 0-32 15,0 0 16-15,0 0-14 16,-5-10 1-16,5 10 3 15,0 0-13-15,0 0-1 16,0 0 1-16,0 0-1 16,0 0-5-16,0 0 0 15,0 0-1-15,0 0 2 0,0 0 7 16,0 0-2-16,2 4 0 16,4-1 0-16,0 2 0 15,4-1 0-15,2 1 0 16,1 1-1-16,4 0 9 15,1-1-8-15,1 2 0 16,1-3 2-16,1 0 4 16,2-2-5-16,-3 1-1 15,4-1 0-15,-2 0 0 16,-1-2 0-16,-2 0 0 16,2 0 3-16,-6 0 23 15,0 0-22-15,-6 0 15 16,0-2 4-16,-2 0-14 15,-2-1 14-15,-4 3-6 16,-1-2-8-16,0 2 25 0,0 0-34 16,0 0 0-1,2 0 1-15,-2 0-1 0,0 0 0 16,0 0-1-16,0 0-14 16,0 0 13-16,0 0-94 15,3 0-44-15,-3 0 9 16</inkml:trace>
  <inkml:trace contextRef="#ctx0" brushRef="#br0" timeOffset="577933.2885">4451 13958 104 0,'0'0'13'15,"0"0"-10"-15,0 0 12 16,0 0-3-16,0 0 16 15,0 0 41-15,-6 0-28 16,6 0-17-16,0 0-13 16,0 0-3-16,0 0-8 15,9-3 0-15,7 1 0 0,1-1 8 16,4 1-8-16,1-2 0 16,-1 1 1-16,5 1 7 15,-1-3-7-15,1 0-1 16,0-2 0-16,-1-1 3 15,-2-1-3-15,-2 0 0 16,-2 1 3-16,-4 3 0 16,-3-2 5-16,-5 3-8 15,-2 3 2-15,-5-1-8 16,0 2 6-16,0 0-13 16,0 0-38-16,0 0-84 15,0 2-25-15</inkml:trace>
  <inkml:trace contextRef="#ctx0" brushRef="#br0" timeOffset="585929.1754">20295 15168 61 0,'0'0'12'0,"0"0"-1"16,0 0-10-16,0 0 11 16,0 0 25-16,0 0 4 15,0 0 25-15,0 0-46 16,97-3 4-16,-73 3 0 15,0 0-13-15,5 0 12 16,6 0-10-16,1 0-11 16,8 0 24-16,2 0-25 15,5 0 3-15,3 0 7 16,-2 0-11-16,2 0 2 16,-4 0-7-16,-2 0 14 15,-2 0-5-15,-5 0-1 16,-5-7-3-16,-2-1 2 0,-7 1 3 15,-4-1-4-15,-6 2-1 16,-5 0 0-16,-5 1 2 16,-4 2-1-16,-3 0-1 15,0 3 0-15,0 0-26 16,0 0 22-16,0 0-37 16,0-3-6-16,0 2-65 15</inkml:trace>
  <inkml:trace contextRef="#ctx0" brushRef="#br0" timeOffset="586150.6692">20979 15124 281 0,'0'0'40'15,"0"0"-40"-15,0 0-29 16,0 0 18-16,0 0 11 16,0 0 6-16,56 0 11 15,-21 0-17-15,4 0-6 16,0 0-119-16</inkml:trace>
  <inkml:trace contextRef="#ctx0" brushRef="#br0" timeOffset="589545.8739">4541 15850 24 0,'0'0'24'0,"0"0"-9"15,0 0 4-15,0 0 38 16,0 0-2-16,0 0-11 0,0 0-6 15,10-6-32-15,-1 2 18 16,-1 1-19 0,8-1-1-16,3 2 21 0,4-2-21 15,2 1 1-15,5 0 11 16,4 1-15-16,5-1 23 16,7 0-16-16,2 0-5 15,9 1 16-15,4 2-19 16,6 0 0-16,9 0 4 15,2 0-1-15,-1-1-1 16,6-1-2-16,0 1 0 16,3-3 6-16,2-1-6 15,2 1-1-15,-5 0-5 0,-2 1 12 16,-4 2-6-16,-3 0 0 16,-4 1 0-16,-5 0 0 15,-4 0 5-15,-2 0-5 16,0 0 0-16,-4 4 4 15,-4 0 7-15,-9-3 11 16,0 1 2-16,-7-2 0 16,-2 0-22-16,-2 0 6 15,-1 0 0-15,-2 0-6 16,2 0 14-16,-4 0-14 16,-1 0-1-16,-3 0 16 15,-2 0-12-15,-4 0-5 16,-2 0 0-16,-3 0 9 15,-5 0-4-15,-3 0-5 16,-5 0 0-16,1 0 8 16,-1 0-8-16,0 0-6 0,0 0 5 15,0 0-31-15,0 0-20 16,0 0-67-16,2 7 11 16,-1 4-49-16</inkml:trace>
  <inkml:trace contextRef="#ctx0" brushRef="#br0" timeOffset="592072.5082">10662 15920 174 0,'0'0'4'16,"0"0"22"-16,0 0-26 15,0 0 6-15,0 0-6 16,0 0 0-16,0 0 20 16,28 11 6-16,-7 2-8 15,5 4 44-15,4 5-52 16,4-3 15-16,6-1 8 15,5 0-7-15,5-3 20 0,7-3-26 16,3-2-1-16,1-3 15 16,-1-2-29-16,1-5 9 15,-1 0 1-15,0 0-12 16,-4-8 6-16,-4-3-9 16,-7-3 5-16,-11 1-16 15,-11-1 14-15,-3 2-3 16,-10 0 0-16,-2 1 7 15,-5 0-3-15,-3 0-4 16,0 3-3-16,0 1-10 16,-3 2 11-16,-5 2-10 15,0 1 5-15,-1 2 7 16,-4 0-12-16,1 0 12 0,-6 6 0 16,1 6-10-1,-2 4 10-15,-1-3 0 0,-2 1 0 16,-2-1 4-16,-4-3 1 15,3 2-5-15,-4-2 5 16,-3-3-16-16,-1 1 12 16,-6-1-1-16,-3-1 0 15,-4 0 10-15,-10 1-23 16,-1-3-14-16,-6 1-76 16,3-2 44-16,12-3-20 15,12 0 49-15,13-2-29 16,9-9-129-16</inkml:trace>
  <inkml:trace contextRef="#ctx0" brushRef="#br0" timeOffset="600179.5835">10750 15877 13 0,'0'0'32'0,"0"0"11"16,0 0-5-16,0 0 10 15,0 0-22-15,0 0 5 0,0 0-2 16,3-25-23-1,-3 23 14-15,0 0 6 0,0 2-5 16,0 0 9-16,0 0-28 16,0 0 7-16,0 0-2 15,0 0 2-15,0 0-15 16,0 0 6-16,0 0 0 16,3 0-10-16,3 0 10 15,2 9-6-15,2 0 4 16,-1 2 4-16,0 0 1 15,3 0-3-15,-2 1 0 16,1-3 3-16,1 2-3 16,3 0 0-16,-1-1 3 15,1 0 1-15,3 1-3 16,-1-1-1-16,0-1 0 16,0 1 5-16,-2-3-5 0,0 0 0 15,-2-1-2-15,1-1 5 16,0-3 4-16,0 1-7 15,2-3 0-15,-2 0 24 16,2 0-23-16,-1-1 3 16,3-4 4-16,-1-2-5 15,0-2 1-15,0 1-4 16,-1-1 0-16,0-1 6 16,-2 2-6-16,-2-1 0 15,0 2 4-15,-5 3 0 16,-2 1-4-16,-2 1 0 0,-2 2 0 15,-1 0-7 1,0 0 7-16,0 0-9 0,0 0 4 16,0-1-12-16,0 1 8 15,0 0-20-15,0 0 28 16,0 0-13-16,0 0 14 16,0 0 0-16,0 0 2 15,0 0-2-15,-3 0 0 16,2 0 0-16,-1 1 1 15,-1 1-2-15,-1 1 1 16,-1 1 0-16,-3 3-1 16,0-3 8-16,-1 5-7 15,-2 0 0-15,-3 3 0 0,-2-2-5 16,-1 0 6 0,-2 1-1-16,-1-2 6 0,-3-3 0 15,0 2-7-15,-1-4 1 16,4 0 0-16,0-2 5 15,4-2-5-15,2 0 0 16,3 0 0-16,1 0 1 16,3 0-1-16,0-6-6 15,3-1 6-15,-2 0-9 16,0-1-13-16,3 1 10 16,-1 1 9-16,1 0 6 15,0 1 3-15,0 3-6 16,0-1 0-16,-1 1-8 15,3 0 15-15,-3 1-7 0,4 1 0 16,0 0 3-16,0 0-6 16,0 0 3-16,0 0 0 15,0 0-16-15,0 0 16 16,0 0-12-16,0 0 6 16,0 3 6-16,0 2 6 15,7 0-6-15,-2-1 0 16,1-1-11-16,1 1 11 15,3-1 0-15,-1-1 1 16,2 3 3-16,1-4-5 16,-2 0 1-16,2-1 0 15,0 0 4-15,-3 0-3 16,0 0-2-16,-2 0-1 0,1 0-38 16,-2 0-28-16,-1 0-63 15</inkml:trace>
  <inkml:trace contextRef="#ctx0" brushRef="#br0" timeOffset="604079.3315">6235 15080 181 0,'0'0'10'16,"0"0"-1"-16,0 0-9 15,0 0 3-15,0 0 0 16,0 0-1-16,0 0 16 15,-13-26-12-15,13 21 14 16,-2 1 36-16,2 0-27 16,0 0 5-16,-1-1-1 15,1 2-7-15,0 1 14 16,0 0-37-16,0 2-3 16,0 0 22-16,0 0-21 15,0-3 4-15,0 1-5 0,0-3 0 16,11-1 2-16,2 1-2 15,1-2-3-15,3 0-2 16,2 0 9-16,5 0-5 16,0 0 1-16,3-1 0 15,6 0 1-15,0 0-1 16,-2 2 0-16,4 0-4 16,-2-1 8-16,0 3-8 15,-3 0 4-15,4 2 0 16,1-1-6-16,-1 2 6 0,0 1 0 15,-1 0 3-15,-1 0-1 16,-1 0-4-16,-1 0-1 16,-3 0 3-16,1 1 0 15,-3 2 0-15,-3 0 0 16,-2 0 0-16,-3 0 5 16,0 1-4-16,-5 0-1 15,-3 1 0-15,1-1-6 16,-2 1 6-16,-4-2-1 15,1 2-5-15,-2-4 5 16,-3 1-2-16,3-1 1 16,-3-1 2-16,2 0-2 15,-2 0 2-15,0 0 0 16,0 0-6-16,0 0 12 16,0 0-4-16,0 0-2 0,0 0 5 15,0 0 2-15,-5 0 1 16,-4 0-8-16,-2 0 0 15,-3 0 0-15,0-4 2 16,-2-1-2-16,-1 2 2 16,-2-1-3-16,0 2 1 15,-1-1 0-15,0 1-4 16,0-4-3-16,-3 4 2 16,-2-1-3-16,0 0-11 15,-2 2 18-15,3-1-14 16,-3 2 7-16,-1 0 0 15,1 0-10-15,-3 0 10 0,5 6-11 16,-2 2 19-16,0-2-10 16,3 0 10-16,5 1 0 15,1-4-5-15,2 1 10 16,7-1-8-16,1-3 3 16,4 5 0-16,-1 1 0 15,-2 0 2-15,2 5-2 16,2 2 0-16,0-2 4 15,0 3-5-15,0-1 1 16,0 0 0-16,0-2-6 16,2-1 9-16,-2-2-3 0,2-1 0 15,1-2 4 1,-2-2-8-16,2-1-1 16,0-1 5-16,0-1 7 15,0 0-7-15,0 0 0 0,0 0-2 16,0 0 5-16,0-4-11 15,0-7 8-15,0-2 0 16,0-2-11-16,0-2 12 16,10 1-1-16,2-4 0 15,6 2 5-15,0 2-10 16,3-3 5-16,3 3 0 16,1-2 0-16,2 1 0 15,6 3-3-15,-2 2 3 16,5 3 0-16,-2 1 3 0,4 4-3 15,-2 0 0-15,-2 3 2 16,1 1-2-16,-5 0 0 16,-3 0-2-16,-1 0 5 15,-1 5-6-15,1 4 1 16,-3 0 2-16,4 1-1 16,-4-1 1-16,-1 1 0 15,-3 0 0-15,-1 0 3 16,-3-2-1-16,-3 2-2 15,3-2 0-15,-6 1-9 16,-3 0 7-16,-2-1-5 16,-2 1 2-16,-2-1-1 15,0 0 4-15,0-2 2 16,0-1 0-16,0-2 2 16,0-1 6-16,0-2-8 0,0 0 4 15,-6 0 1-15,-3 0-1 16,-2 0-4-16,-2 0 0 15,1-5 4-15,-4 0-4 16,-2-2-2-16,3 1 0 16,-3 1 0-16,-2-2-4 15,0 1-19-15,0-1 22 16,-2 0-10-16,-4 1 15 16,1 0-2-16,-3 2 0 15,0-1 4-15,-1 0-3 16,-1 0-1-16,2-1 0 15,1 2-4-15,-3-1 4 0,-1 4 0 16,-2 1 0-16,0 0 3 16,-1 0-6-16,-1 4 1 15,1 8 2-15,0-2-7 16,9-3 8-16,1 0-1 16,6-1 9-16,0-2 2 15,0 0 13-15,3 3-23 16,-1 2 0-16,1 0 20 15,-4 3-18-15,2-1-3 16,-2 2 0-16,-1-3 6 16,4 4-1-16,0-4-5 15,4-2 0-15,2-2 2 16,0-1 0-16,3-2-2 0,2 1 5 16,1-1-4-16,1-2 3 15,0 3-4-15,0-4 1 16,3 2-7-16,-3-1 6 15,3-1-2-15,0 0 0 16,0 0-5-16,0 0 5 16,0 0-4-16,0 0-2 15,0 0-3-15,0 0 11 16,0-5-5-16,0-2 2 16,3 0 4-16,6-2-9 15,4 2-13-15,5 2-37 16,2-2-11-16,2 1-69 15</inkml:trace>
  <inkml:trace contextRef="#ctx0" brushRef="#br0" timeOffset="613700.0236">10826 14872 103 0,'0'0'13'0,"0"0"5"16,0 0 14-16,0 0-24 16,0 0 13-16,0 0 6 15,0 0-10-15,-10-40 11 16,10 37-28-16,0 1 0 16,0 1 8-16,0 1-6 15,0 0-2-15,0 0 0 0,0 0 3 16,0 0-8-1,-3 0 12-15,3 0-7 0,0 0 13 16,-2 0-13-16,-2 0 16 16,-1 0-4-16,1 0-9 15,-2 0 7-15,1 0-10 16,1 0 0-16,1 0 2 16,-3 0 3-16,3 0-5 15,0 0 2-15,-1 0 0 16,-1 1 8-16,-1 1-10 15,1 2 0-15,-2-1 2 16,1 2-1-16,0 0-1 0,-1 1 0 16,-3 0 8-1,5 0-6-15,-4 2-2 0,1 2 0 16,0-4-1-16,-2 5 2 16,4-3-1-16,0-2 0 15,-1 3 9-15,3-2-6 16,-1 0-3-16,2 2 0 15,-1-1-3-15,1 1 8 16,-2 2-5-16,-3-1 0 16,6-2 3-16,-3 4-6 15,1-3 3-15,1 1 0 16,0 0 3-16,0-1-3 16,1-1 0-16,1 1 0 15,-3-1 4-15,1-1-17 16,3 2 13-16,-2-1 0 0,1 0 9 15,1 1-9-15,-2 0 0 16,2-2 0-16,-1-1 4 16,-1 2-5-16,1-1 1 15,-1 0 0-15,-1-1-1 16,0-1-5-16,0 3 6 16,0-2 0-16,-1 1 8 15,1 0-7-15,1-1-1 16,1-2 0-16,-1 0-2 15,2 2 2-15,0 0-3 16,0 1 0-16,0 2 3 16,0-3-6-16,0 3 6 0,0-2 0 15,0 1 1-15,0-1 3 16,0 0-4-16,0 2 0 16,0 0 4-16,0 0-1 15,0 0-3-15,0 1 0 16,0-3 5-16,0 0-3 15,0-1-2-15,0 2 0 16,0-1 0-16,0-1 6 16,0 0-6-16,0 0 0 15,0-1-3-15,3 2 4 16,-1-2-1-16,-2 1 0 16,3-2 5-16,-3 1-4 15,2-1-1-15,-2 0 0 16,2 1 2-16,-1 1-2 15,1 0 0-15,-2 0-1 0,1 1 1 16,-1 1 0 0,0 0 0-16,2-1 0 0,-2 2 5 15,0-2-1-15,0 1-4 16,1 1 0-16,-1-2 2 16,0 0-5-16,0 0 3 15,0-1 0-15,2-1-1 16,-2-4 5-16,2 2-8 15,-2 0 4-15,0-1 0 16,1 1 0-16,1 0 0 0,-1-1 0 16,2 1 0-1,-1 1 2-15,1 1-4 0,-3-1 1 16,5 1 1-16,-3 1-10 16,-1 0 10-16,2 1-20 15,0-1-33-15,0 5-31 16,-3-5-27-16</inkml:trace>
  <inkml:trace contextRef="#ctx0" brushRef="#br0" timeOffset="614430.1196">10679 15897 149 0,'0'0'25'16,"0"0"-24"-16,0 0 15 15,0 0-15-15,0 0 2 0,0 0 33 16,0 0-10-16,13-3 10 16,7 3-3-16,9 0-6 15,2 0 10-15,2 0-33 16,5 0 16-16,2 0 9 16,5 0-16-16,0 0 20 15,3 0-13-15,-4 0-20 16,-4 0 23-16,-4 0-21 15,-6 0-2-15,-5 0 4 16,-3 0 0-16,-5 0-1 16,-4 0-3-16,-4 0 0 15,-4 0-9-15,-3 0 9 0,-2 0-18 16,0 3-11 0,0 0-56-16,-14-2 34 0,-8 4-122 15</inkml:trace>
  <inkml:trace contextRef="#ctx0" brushRef="#br0" timeOffset="614827.7406">10873 15961 185 0,'0'0'57'15,"0"0"-19"-15,0 0-19 16,0 0-9-16,0 0 1 16,0 0 43-16,19-6-26 15,6 0 11-15,1-2 0 16,4 3-31-16,-1-1 20 16,1 1-23-16,0-1-5 15,-3 0 26-15,1 1-26 16,-4-2 0-16,1 5 2 15,-4-1 3-15,-3 3-4 16,-9 0-1-16,-2 0-6 16,-4 0-3-16,-3 0-22 0,0 0 8 15,0 0-9-15,0 5 14 16,-4 5 12-16,-7-1-33 16,0-1-6-16,0 0 18 15,4-3-54-15,-4 3 0 16,4-3 3-16</inkml:trace>
  <inkml:trace contextRef="#ctx0" brushRef="#br0" timeOffset="615216.3186">10871 15947 242 0,'0'0'20'16,"0"0"-19"-16,0 0 7 16,0 0-8-16,0 0 25 15,0 0 23-15,85-10 6 0,-58 6-24 16,6-1-19-16,-2 2 3 16,0-3-5-16,-1 0-9 15,-1 4 0-15,-4-3-10 16,-3 3-26-16,0 2-75 15,-8 0-102-15</inkml:trace>
  <inkml:trace contextRef="#ctx0" brushRef="#br0" timeOffset="616189.4612">10871 15966 63 0,'0'0'23'16,"0"0"-21"-16,0 0 2 16,0 0 28-16,0 0-6 15,0 0 5-15,0 6-21 0,7-2 5 16,4 1 34-1,2 0-41-15,1-1 6 0,0 1 2 16,3-2 8-16,1-1 16 16,0 1-32-16,2 0-7 15,1 0 15-15,1 0-14 16,-2 4-2-16,-2-4 0 16,-3 1 1-16,-6-1 1 15,0-3-2-15,-6 2 0 16,-2-2-4-16,-1 0 4 15,0 0-7-15,0 0-4 16,0 0 8-16,0 0 0 16,-9 0 3-16,-5 0 0 15,-2 0-6-15,-1 0-8 16,-1 0-8-16,4-2-1 16,0 2 0-16,5 0 22 0,4 0-3 15,1 0 8-15,4 2-13 16,0 7 4-16,0 4-2 15,1 0 3-15,13 5 4 16,3-1 10-16,4-3-10 16,0 0 0-16,2-3 18 15,-3-1-14-15,-1-3-4 16,0-2 0-16,-6-2 6 16,-1-3 3-16,-4 0-9 15,-5 0 0-15,-1-3 20 16,-2-8-11-16,0-3-7 0,0 0-2 15,-10 0-15-15,-8 3-23 16,0 3-14-16,-1 5 14 16,0 3 8-16,1 0-4 15,-1 0 18-15,5 0 9 16,2 9 7-16,5-1 2 16,2 0-2-16,5 0-3 15,0 0-3-15,0-2-50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03:0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18395 3141 503 0,'0'0'16'0,"0"0"-9"16,0 0-7-16,0 0 0 15,0 0 1-15,0 0-1 16,-25-82 36-16,25 62-36 16,0 1 3-16,8-6 19 15,1 0-20-15,0-3 3 0,4-2-1 16,0-1 1-16,4 0 7 15,2 3-12-15,1 4 0 16,1 5-6-16,3 4 6 16,-5 6 0-16,0 3-2 15,2 4 7-15,-4 2-14 16,-4 0 2-16,1 2 7 16,-5 12-16-16,-2 7 14 15,-1 5-1-15,-5 3 2 16,-1 3 1-16,0-3 26 15,0-4-24-15,0-6-2 16,-1-7 33-16,-1-5-28 16,2-6-3-16,0-1 4 15,0 0 5-15,0 0 15 16,0 0-1-16,0-13-11 0,3-7-2 16,10-3-12-16,4 0-3 15,-3 4 1-15,4 3 4 16,-2 5-9-16,-1 7 7 15,-1 2-2-15,0 2-11 16,-1 5 8-16,1 13 4 16,0 4-2-16,-1 2 6 15,-3 2-6-15,-2-1 3 16,0-5 0-16,0-4-1 16,-2-4 1-16,0-4 0 15,0-5 0-15,3-3-67 16,0 0-53-16,-4-15-225 15</inkml:trace>
  <inkml:trace contextRef="#ctx0" brushRef="#br0" timeOffset="343.9827">18384 2522 350 0,'0'0'7'0,"0"0"15"16,0 0-9-16,0 0 10 16,-88 9 3-16,73 8 8 15,2 6 10-15,-1 12-37 16,-1 10-7-16,2 8 43 15,0 10-26-15,1 6 3 16,2 6-6-16,4 3-12 16,6 0 6-16,0-4-4 15,3-8-7-15,20-7 3 16,9-8-9-16,14-6-71 16,10-8-36-16,10-13-96 15</inkml:trace>
  <inkml:trace contextRef="#ctx0" brushRef="#br0" timeOffset="673.9963">19172 2677 379 0,'0'0'0'16,"0"0"9"-16,0 0-20 16,0 0 4-16,0 0 7 0,0 0 46 15,83 46-19 1,-59-20 4-16,-2 5 0 0,-1 2-30 16,-6 6 45-16,-3 0-37 15,-7 1 9-15,-5 4 3 16,0-1-13-16,-8 2 2 15,-13 2-10-15,-9-1 9 16,-5 3-19-16,-7 1-24 16,-9-1-77-16,-1-5-166 15</inkml:trace>
  <inkml:trace contextRef="#ctx0" brushRef="#br0" timeOffset="2960.7963">20585 4488 14 0,'0'0'28'16,"0"0"-7"-16,0 0 2 16,0 0-23-16,0 0 0 15,0 0 6-15,2-2-4 16,1 0-2-16,1 1 0 16,0-1-38-16</inkml:trace>
  <inkml:trace contextRef="#ctx0" brushRef="#br0" timeOffset="3486.7779">20585 4488 211 0,'-89'67'37'0,"89"-67"-37"16,0 0 0-16,0 0 13 15,0 0 21-15,0 0 36 0,0 0-12 16,0 0-28-16,8 0 44 16,4-9-22-16,5-2-15 15,3-4-4-15,-1-2-29 16,5-3 6-16,-2-2-10 15,-1 0 15-15,-3 0-9 16,-6 3-6-16,-3 2 0 16,-6 3 1-16,0 4-1 15,-3 5 0-15,0 2 0 16,0 3 9-16,0 0-33 16,0 0 9-16,0 0-16 15,0 4 28-15,0 11-1 16,-5 8 4-16,1 3-6 15,0 2 13-15,4-2 0 16,0-2-7-16,0-5 0 0,0-4 2 16,10-5-1-16,4-1-1 15,-3-7 0-15,6-2 4 16,4 0 17-16,2 0-21 16,6-17-11-16,-2-7-23 15,-5-5-154-15,-9-5-232 16</inkml:trace>
  <inkml:trace contextRef="#ctx0" brushRef="#br0" timeOffset="4009.9759">20845 4196 376 0,'0'0'1'16,"0"0"9"-16,0 0-9 15,0 0 28-15,0 0 45 16,0 0-49-16,32-23-22 16,-12 6 5-16,1-1 0 0,-7 1-4 15,-1 2-4 1,-4 1 2-16,-5 4 6 0,-2 4-8 15,-2 5 0-15,0 1-1 16,0 0-2-16,0 0-4 16,0 0 3-16,0 4 8 15,0 5-14-15,0-2 10 16,0 0-4-16,0-4-1 16,1-3 10-16,7 0 2 15,4 0-3-15,3-7 3 16,4-10 14-16,-2-2-21 15,2 2 0-15,-8 0 2 16,-1 7 8-16,-6 6 31 16,-1 3-14-16,-1 1-27 15,-2 0 0-15,2 4-22 0,2 11 22 16,3 4 10 0,0-2-4-16,3-1-2 0,2-5-4 15,1-4 0-15,2-4-10 16,3-3-34-16,-5-2-80 15,-3-16-178-15</inkml:trace>
  <inkml:trace contextRef="#ctx0" brushRef="#br0" timeOffset="4140.1466">21215 4009 135 0,'0'0'87'16,"0"0"-87"-1,0 0-36-15,13 100-132 0</inkml:trace>
  <inkml:trace contextRef="#ctx0" brushRef="#br0" timeOffset="5783.5124">13508 11235 191 0,'0'0'17'0,"0"0"23"16,0 0-13-16,0 0 36 16,0 0-4-16,0 0-24 15,-6-9 9-15,6 9-38 0,0 0-6 16,0 0 17-16,0 9-4 16,0 4 40-16,5 4-17 15,3 0-22-15,0-1 33 16,1 4-36-16,3-3 1 15,1-1 15-15,3-3-23 16,1 2 16-16,4-2-20 16,0-2 0-16,0 1 21 15,4-2-18-15,1 1-3 16,0 0 1-16,1-3 5 16,-6 0-6-16,-3-3 0 15,-3 0 0-15,-3-2 12 16,-5-3-10-16,-1 0-2 15,-1 0 22-15,-1 0-13 0,2 0 30 16,-1 0-27-16,1-5-11 16,0-1 13-16,-3 1-9 15,1 0-5-15,-1 4 0 16,-2 0 6-16,1 1-15 16,-2 0 9-16,0 0 0 15,0-2 2-15,0 2-2 16,0 0-16-16,0-1-15 15,0-2-50-15,4-1-10 16,4-3-78-16,-1-1-86 16</inkml:trace>
  <inkml:trace contextRef="#ctx0" brushRef="#br0" timeOffset="9097.502">14579 11252 12 0,'0'0'60'0,"0"0"-37"16,0 0 21-16,0 0 3 15,0 0-16-15,0 0 28 16,0 0-17-16,0-9-20 16,0 9 27-16,0 0-5 15,0 0-11-15,0 0-1 0,0-3-6 16,0 3 11-16,0 0-37 15,0 0 7-15,0 0 4 16,0 0-11-16,0 0 3 16,0 0-3-16,0 0 0 15,0 0 6-15,0 0-1 16,0 0-5-16,0 0 4 16,1 0-4-16,6 8 0 15,2 1-2-15,1 2 10 16,-3 1 4-16,2 1-12 15,-1-1 0-15,2 2 17 16,1 2-5-16,-1 1-11 16,2 0 3-16,-2 0 0 15,2-2 9-15,1 2-13 16,0-2 0-16,2-1 13 0,1-1-12 16,0-4 4-16,4 2-1 15,-2-5 1-15,1 0 23 16,-1-1-25-16,0-5-3 15,-2 3 13-15,1-3-9 16,-3 1 4-16,2-1-8 16,-1 0 2-16,-1 0 11 15,2 0-13-15,-2 0 2 16,-2-1 9-16,2-5-8 16,-1-1 1-16,0 0-4 15,-2 0 4-15,-2 1 0 16,-2 2-2-16,-4-1-2 0,-1 2 6 15,0 2-5-15,0-2 3 16,1 2-4-16,0-1 0 16,-1 2-3-16,1 0 3 15,-2 0-11-15,2 0 2 16,0 0-56-16,0 0-32 16,-2 0-74-16,-1 5-204 15</inkml:trace>
  <inkml:trace contextRef="#ctx0" brushRef="#br0" timeOffset="13589.7435">22763 3055 111 0,'0'0'25'0,"0"0"-12"16,0 0-6-16,0 0 3 15,0 0 8-15,0 0-14 16,0 0 15-16,-54 54 32 16,43-24-8-16,2 4 22 15,3 0-35-15,2-2-22 16,1-5 47-16,1-5-44 16,2-5 1-16,0-6 18 0,0-4-27 15,0-5 11-15,0 0-14 16,0-2 0-16,0 0 57 15,0 0 1-15,5 0 9 16,3-10-15-16,1-2-37 16,3-2 9-16,-5 0-24 15,0 5 0-15,-4 4 8 16,-2 1-8-16,1 4 0 16,-2 0 1-16,0 0 9 15,0 0-20-15,0 0 0 16,0 0 2-16,1 9-9 15,-1 7 6-15,0 4 11 0,0-3 15 16,0 3-15-16,2-3 9 16,1-1-9-16,2-2 0 15,1-4-26-15,2 0-33 16,4-6-64-16,6-4-41 16,2 0-90-16</inkml:trace>
  <inkml:trace contextRef="#ctx0" brushRef="#br0" timeOffset="14670.2628">22762 3219 232 0,'0'0'9'0,"0"0"23"16,0 0-25-16,0 0 12 0,0 0-4 15,0 0 23-15,-18-74 30 16,18 71-22-16,0 2-11 16,0 1 30-16,0 0-64 15,0 0-2-15,0 7-10 16,0 14 8-16,0 8 3 15,0 4 13-15,0 2-8 16,0-2 33-16,3-2-32 16,1-6-3-16,4-9 2 15,2-3-2-15,-2-6 10 16,2-4-13-16,2-3 0 0,2 0 19 16,5 0-18-16,2-16 15 15,1-4-16-15,2-5 10 16,-4-1-2-16,-3-1-8 15,0 5 0-15,-5 2 2 16,-7 6 1-16,2 7-3 16,-6 4 0-16,-1 3 4 15,0 0-12-15,0 0 1 16,0 2-8-16,0 14 7 16,0 7 14-16,0 2-6 15,-3-1 9-15,2-4 1 16,1-1 6-16,0-5-16 15,0-4 0-15,0 0-16 16,4-3 7-16,11-3-73 0,9-4-52 16,4 0-179-16</inkml:trace>
  <inkml:trace contextRef="#ctx0" brushRef="#br0" timeOffset="15210.9424">23346 3159 465 0,'0'0'31'16,"0"0"-22"-16,0 0-9 16,0 0 1-16,0 0 8 15,0 0-9-15,93-43 0 16,-57 27 27-16,0 0-24 15,-1-1 0-15,-2 0 9 16,-3 1-10-16,-2-3 9 16,-4 2-11-16,-5 2-3 15,-6 2-1-15,-3 3 4 16,-3 3-37-16,-5 0-113 0,-2 2-57 16</inkml:trace>
  <inkml:trace contextRef="#ctx0" brushRef="#br0" timeOffset="15742.0759">23933 2369 366 0,'0'0'24'0,"0"0"-18"16,0 0-1-16,0 0 1 15,0 0 13-15,0 0 20 16,-96 34-22-16,80-7 37 16,5 2-38-16,4 1 6 15,1-1 6-15,6 1-24 0,0-2 15 16,0-3-19-16,2 0 6 15,9-5-14-15,4-3 8 16,5-3 0-16,-1-6 13 16,5-2-13-16,1-6 20 15,2 0-16-15,2 0-2 16,-4-7 7-16,2-4-2 16,-9-2-7-16,-3 1 0 15,-3 1-69-15,-6 0-49 16,-3-1-135-16</inkml:trace>
  <inkml:trace contextRef="#ctx0" brushRef="#br0" timeOffset="16453.7714">24392 2234 220 0,'0'0'38'0,"0"0"-38"15,-80 12 8-15,63-3 46 16,5-1-25-16,6 2-8 15,4 0-21-15,2 1-12 16,0 0 12-16,10 1 1 16,10 1 3-16,6-2 2 15,1 0-1-15,0 1-5 16,-4 1 5-16,-5 2-2 16,-3-3-6-16,-6 3 3 0,-4-1 0 15,-5 1 9-15,0 1 0 16,0-1 7-16,0-1 37 15,-9-2-33-15,1-3 20 16,0 0-24-16,1-4-5 16,4 1 3-16,3-3-14 15,0-1-22-15,0-2-61 16,15 0-48-16,12-12-143 16</inkml:trace>
  <inkml:trace contextRef="#ctx0" brushRef="#br0" timeOffset="16822.8367">24725 2331 420 0,'0'0'0'15,"0"0"10"-15,0 0-14 16,0 0 4-16,-58 72 0 15,58-54-6-15,0-2 2 16,3-2 4-16,13-3 12 16,2-6-12-16,3 0 1 15,1-5 18-15,-4 0-8 16,-2-3 2-16,-5-5-13 16,-6-3 0-16,-1-1 23 0,-1-3-18 15,-3 1 6-15,0-1-6 16,0 1 4-16,-3 4 2 15,-5 3-11-15,2 2 0 16,3 2-7-16,0 3 7 16,2 0-4-16,-2 0-51 15,3 8-24-15,0 4 14 16,0-3-108-16</inkml:trace>
  <inkml:trace contextRef="#ctx0" brushRef="#br0" timeOffset="18291.6636">23487 3217 338 0,'0'0'50'0,"0"0"-3"16,0 0-33-16,0 0 2 15,0 0-14-15,0 0-2 16,0 0 0-16,-5-10 11 15,15 10-11-15,7 7 0 16,0 6 0-16,3 4 17 16,0 2-7-16,-2 3 11 15,1 0-5-15,-1 1-11 0,-3-1 33 16,1-2-35 0,-2-1-1-16,-2-4 8 15,0-2-3-15,-5-2 0 0,-1-4-7 16,-1-2 3-16,-1 0 2 15,-1-1-5-15,1 1-34 16,4 1-53-16,0-4-87 16,2-2-86-16</inkml:trace>
  <inkml:trace contextRef="#ctx0" brushRef="#br0" timeOffset="18778.6054">23900 3453 285 0,'0'0'28'0,"0"0"5"15,0 0 61-15,0 0-40 16,0 0 62-16,0 0-29 16,0-26-28-16,0 26-20 15,0 0-39-15,0 0-1 16,0 0-15-16,3 15-6 15,1 7 22-15,1 2 13 16,-2-2-9-16,0 2 16 16,3-8-20-16,-3-2 0 15,1-7 8-15,-1-3-7 16,-1-4-1-16,1 0 12 0,4 0-1 16,6-15 11-16,4-3-22 15,1 1 0-15,-8 5 14 16,-1 6-14-16,-7 5 0 15,-1 1-4-15,1 0-10 16,1 8 2-16,3 12-5 16,0 3 17-16,3 0 7 15,-1-7-7-15,3-3 0 16,-2-7 3-16,3-5 1 16,0-1 33-16,7-2-13 15,5-17-22-15,0-9 8 16,0-2-10-16,1 0-53 15,-6 6-20-15,-5 4-59 0,-5 10 0 16,-2 8-103 0</inkml:trace>
  <inkml:trace contextRef="#ctx0" brushRef="#br0" timeOffset="19582.8367">24465 3601 123 0,'0'0'185'15,"0"0"-147"-15,0 0 5 16,0 0 16-16,0 0 8 0,0 0 19 16,-1 0-42-16,1-5-7 15,12 1-17-15,6-3-15 16,1 3 0-16,-1 3-5 15,-3 1 0-15,-3 0-3 16,-2 0 3-16,-4 0 0 16,0 2-6-16,-1 8 5 15,-2 3-9-15,-1 0 10 16,-2 7 0-16,0-1-8 16,0 3 8-16,0-1 0 15,-8 0 6-15,-3-1 6 16,2-1 19-16,-1-2-18 15,1-3-7-15,1 0 17 0,4-5-23 16,-1-1 0 0,5-2 0-16,0-2-4 0,0-1-5 15,0 0-67 1,5-2-9-16,10-1-46 0,6 0-179 16</inkml:trace>
  <inkml:trace contextRef="#ctx0" brushRef="#br0" timeOffset="19900.4457">24814 3754 358 0,'0'0'29'16,"0"0"-29"-16,0 0-2 16,0 0 2-16,0 0 13 15,0 0 22-15,0 46 23 16,-4-30-13-16,-2-1-7 16,-3 3-10-16,0 2-17 15,0 0 12-15,-4 0-23 16,2-1-13-16,3-5 0 15,1-3-78-15,6-6-69 16,1-5-100-16</inkml:trace>
  <inkml:trace contextRef="#ctx0" brushRef="#br0" timeOffset="20338.0356">24922 3766 212 0,'0'0'247'16,"0"0"-224"-16,0 0 1 16,0 0-18-16,0 0 21 15,0 0 40-15,-6 11-18 16,-2-3-15-16,2 1 0 0,0-3-32 16,2 1 36-16,1-4-38 15,1 0 0-15,2-2 10 16,-1-1 0-16,1 0-7 15,0 0 4-15,0 0 0 16,0 0 12-16,0 0-19 16,0 0 0-16,0 0 2 15,0 0-2-15,0 0-4 16,0 0 0-16,0 0 4 16,0 0-8-16,0 0 8 15,0 0 0-15,3 0-4 16,13 0 11-16,3 0-7 15,0 0 0-15,0-3 8 16,-4-3-8-16,0-2 0 16,-6 2-10-16,-2-4-1 0,0 3-7 15,-5 0-9-15,-2 4-36 16,0 1-32-16,0 0-37 16,0 2-128-16</inkml:trace>
  <inkml:trace contextRef="#ctx0" brushRef="#br0" timeOffset="20766.9152">24838 3587 157 0,'0'0'65'0,"0"0"-61"16,0 0-4-16,0 0 75 16,-37 81 16-16,26-49-5 0,2-2-22 15,3 3-20-15,-2-3 5 16,8-3-29-16,0-1-18 16,0-6 8-16,0-4-6 15,0-2-3-15,0-4-1 16,0 1-58-16,7-3-24 15,-1-3-99-15,-2-5-78 16</inkml:trace>
  <inkml:trace contextRef="#ctx0" brushRef="#br0" timeOffset="21853.8841">25066 3667 214 0,'0'0'84'0,"0"0"-74"15,0 0-7-15,0 0 0 16,0 0 46-16,-68 79-10 0,52-58 2 16,-3-3 5-16,3 2-44 15,4-8 36-15,3-1-38 16,3-4 0-16,3-3 5 15,3-2-1-15,0-1 5 16,0-1-5-16,0 0-3 16,5 0 7-16,10-7-8 15,2-3 0-15,-3 2-7 16,-2 1 14-16,-4 4-14 16,-3 3 5-16,-2 0 2 15,-1 0-13-15,2 3 13 16,-1 8-13-16,0 0 13 0,0 0 0 15,3-1 19 1,-2 0-19-16,3-6 0 0,0 1 0 16,2-5 8-16,4 0-8 15,1 0 10-15,5 0-5 16,-5-9 3-16,-1-1-8 16,-4 3 0-16,-4 2-7 15,-2 2 7-15,-3 3-3 16,0 0 1-16,0 0-22 15,-8 0 20-15,-3 4-9 16,0 6 13-16,2 4 6 16,2-5-6-16,3-1-1 15,3-2-4-15,1 0 10 16,0-4-10-16,0 0 10 0,3-2-5 16,7 0 11-1,3 0-9-15,0-10-4 0,-3 1-10 16,-1-1 10-16,-3 3-4 15,-4 2 3-15,0 3 3 16,-2 2 1-16,0 0-1 16,0 2-7-16,0 15 7 15,0 5 20-15,0 6 12 16,-2 0-30-16,-3 0 2 16,-4-3 28-16,0 0-25 15,3-5-2-15,-3-4 13 16,0-4-2-16,2-3-3 15,2-4-7-15,3-3-6 0,1-1 21 16,1-1-16 0,0 0-5-16,0-4 14 0,8-10-14 15,8-2-3-15,5 1-11 16,3 2-13-16,-1 2-10 16,-3 4-34-16,-6 3-51 15,-10-2-116-15</inkml:trace>
  <inkml:trace contextRef="#ctx0" brushRef="#br0" timeOffset="24057.2742">23241 2235 39 0,'0'0'27'0,"0"0"-23"16,0 0 10-16,0 0-14 16,0 0 0-16,0 0 1 15,-10-8 3-15,9 6 2 16,1 2-3-16,0 0-3 15,0 0 28-15,0 0-18 16,0 0 14-16,0 0 16 16,0 0 3-16,0 0 18 15,0 0-29-15,0 0-30 16,0 0 10-16,0 0-12 16,0 0-3-16,0 0-5 15,0 0-22-15,0 0-13 16,0 0-3-16,0 0 44 0,0 0-5 15,0 0 9 1,0 0-2-16,0 0 0 0,0 0 1 16,0 0 17-1,0 0 2-15,0 0 17 0,0 0 13 16,0 0-11-16,0 0 13 16,0-1-6-16,0 1-28 15,0-2 19-15,0 2-1 16,0 0-18-16,0 0-3 15,0 0-15-15,0 0-11 16,0 0 10-16,0 8 2 16,0 6 7-16,5-1-5 0,-1 1 1 15,1-2 13 1,1-1-8-16,1 2-4 0,0 1-5 16,3 1 10-16,-3 2-5 15,3 2-5-15,-2 1 0 16,-1-3-6-16,-2 2 7 15,0-8-1-15,-1-2 0 16,-3-6 13-16,0-3-11 16,-1 0 1-16,0 0-1 15,5 0 15-15,1-9 9 16,5-12-4-16,5-4-22 16,-2-2 0-16,0-1 8 15,-2 1-8-15,0 3 0 16,-2 5 0-16,0 3-8 15,-3 5-27-15,-4 8 11 0,4 1-37 16,-1 2 14-16,1 0-64 16,3 0 1-16,-4 0-46 15,-3 7-30-15</inkml:trace>
  <inkml:trace contextRef="#ctx0" brushRef="#br0" timeOffset="24450.5959">23481 2571 0 0,'0'0'31'0,"0"0"12"15,0 0 11-15,0 0 55 16,0 0-1-16,0 0 1 15,17-2-76-15,-3-16-5 16,2-3-27-16,-2-4-1 16,2-5 5-16,-5 2-1 15,-2 1-8-15,-3 6-4 16,-2 8 3-16,-4 7-9 16,0 2 13-16,0 4-18 15,0 0-23-15,0 1 14 16,-7 14 28-16,-2 7 0 15,3 1 0-15,1-1 5 16,5 0-4-16,0-5 3 0,0-1 8 16,14-4-12-16,8-1 9 15,6-3-9-15,2-2-39 16,0-3-128-16</inkml:trace>
  <inkml:trace contextRef="#ctx0" brushRef="#br0" timeOffset="25438.1062">23818 4185 379 0,'0'0'3'16,"0"0"21"-16,0 0-1 15,0 0 4-15,0 0 51 16,0 0-63-16,0-8-15 15,0 14-4-15,0 13 4 16,0 3 51-16,0 1-24 0,-5-2-21 16,4-1 45-16,-1-6-46 15,2-3 10-15,0-3-9 16,0-4-5-16,0-4 10 16,0 0-6-16,0 0-2 15,0 0 38-15,8-12-41 16,8-10 0-16,-2 1-2 15,-2 1 13-15,-2 8-11 16,-4 3 0-16,-3 4 1 16,-1 5-17-16,-2 0 16 15,1 0-20-15,2 0 12 16,2 11 4-16,-1 3 2 0,5-1 2 16,-2-3 0-16,-1 0-6 15,5-6 8-15,-1-2-2 16,6-2 11-16,3 0-5 15,6-6 18-15,-1-8-24 16,0-4 1-16,-3 0-3 16,-5 2-59-16,-6 7-37 15,-8 6-39-15,-2 3-69 16</inkml:trace>
  <inkml:trace contextRef="#ctx0" brushRef="#br0" timeOffset="25853.7647">24061 4436 128 0,'0'0'22'16,"0"0"-11"-16,0 0-5 16,0 0 68-16,0 0-42 15,0 0 34-15,22 28 16 16,-8-28-9-16,4-3-28 15,4-9-36-15,-1-5-4 16,1-1 19-16,-2-4-24 16,-5 3 0-16,-6-2 9 15,2 4-9-15,-6 0 2 0,-2 5-2 16,-1 7 4 0,-2 3-16-16,0 2 12 0,0 0-15 15,0 0 4-15,0 7 6 16,-2 10 4-16,-4 1 1 15,3 0 0-15,0-3 25 16,3-1-22-16,0-2 3 16,0-1-6-16,6-2 6 15,8-4 2-15,5-3-8 16,6-2 5-16,3 0 1 16,1 0-6-16,-1-7-68 15,-7-6-118-15</inkml:trace>
  <inkml:trace contextRef="#ctx0" brushRef="#br0" timeOffset="30028.3127">22787 3750 250 0,'0'0'29'0,"0"0"-21"16,0 0 4-16,0 0 15 15,0 0 6-15,0 0 50 16,0 0-51-16,-1 7-23 15,2-7 23-15,11 0-31 16,-2 0-1-16,4-2 6 16,-1-1 0-16,0 1 6 15,1 1-12-15,-2-1 0 16,-3 1 8-16,0 0-7 16,-5 1-1-16,1 0 0 15,0 0 7-15,1 0-8 16,0 0 1-16,2 0-3 15,-2 0-5-15,1 0-44 0,2 2-58 16,-1-2-56 0</inkml:trace>
  <inkml:trace contextRef="#ctx0" brushRef="#br0" timeOffset="31299.5796">24312 2842 257 0,'0'0'49'16,"0"0"8"-16,0 0-37 15,0 0 14-15,0 0-2 16,0 0-15-16,13-17 17 15,-3 11-33-15,5 0 1 16,-1 1 19-16,2-3-14 0,1 4 1 16,2-4 7-16,-2 1-11 15,0 0 30-15,-2 2-34 16,0-1 2-16,-4 2 10 16,-1-3-11-16,-3 5 0 15,-1-1-1-15,-1 0 1 16,-2 2 1-16,-1 0-2 15,-2 1-10-15,0 0-3 16,0 0-46-16,0 0-53 16,0 0-66-16,-8 0 34 15</inkml:trace>
  <inkml:trace contextRef="#ctx0" brushRef="#br0" timeOffset="31748.5438">24268 2900 13 0,'0'0'72'0,"0"0"-23"16,0 0-10-16,0 0 39 15,0 0-41-15,0 0 13 0,-1-12-25 16,1 9 1-16,4 1-25 16,0 0 56-16,3-1-41 15,5-1-1-15,-1 1 15 16,7-2-10-16,2-2-17 16,2 3 6-16,4-2 0 15,-1-1-2-15,3-2-5 16,-1 1-2-16,-4 2 9 15,-1 0-8-15,-3-4-1 16,-1 3 0-16,-1-1 7 16,-4 0-5-16,0 0-2 15,-3 0 0-15,0-1-1 0,-1 3 0 16,-5 1-2 0,-1 1-10-16,-1 2-27 0,-2 2 19 15,0 0-70-15,1 0-37 16,-1 0-39-16</inkml:trace>
  <inkml:trace contextRef="#ctx0" brushRef="#br0" timeOffset="36097.495">23951 3995 34 0,'0'0'36'15,"0"0"-3"-15,0 0 9 16,0 0 2-16,0 0 23 16,0 0-19-16,0 0-5 15,7-14 4-15,-7 14-25 16,0 0-1-16,0 0-17 0,0 0 1 16,0 0 21-16,0 0-24 15,0 0 0-15,0 0 0 16,0 0-1-16,0 0-2 15,1 0 1-15,2 0 0 16,4 3-5-16,3 5 6 16,2 0-1-16,3 1 13 15,1-1-7-15,1 0 0 16,2 1-3-16,0-4-3 16,-2 1 30-16,-2-1-21 15,-2-1-9-15,0-3 14 16,-5 1-13-16,-2-2 15 15,-1 0-16-15,-4 0 2 0,-1 0-4 16,0 0 6-16,0 0-6 16,0 0 2-16,0 2-11 15,0-2 0-15,0 0-48 16,0 5-20-16,0 1 69 16,0-1-102-16,0 2-39 15</inkml:trace>
  <inkml:trace contextRef="#ctx0" brushRef="#br0" timeOffset="39373.3981">23508 5584 42 0,'0'0'64'0,"0"0"-4"15,0 0-4-15,0 0 18 16,0 0-23-16,0 0 22 16,9-25 23-16,-9 25-51 0,0-2 11 15,0 2-27 1,0 0-19-16,0 0-7 15,-12 0-3-15,-8 0 0 0,-2 10-2 16,-2-1 4-16,0 3 3 16,0 0 0-16,7-2 1 15,3 3-4-15,5 0-2 16,4 0 0-16,3-1-13 16,2 0 23-16,0-3-15 15,2 1 5-15,12-3 0 16,5-2 5-16,2 1-5 15,0-1-4-15,-3-3 1 16,-5 2-4-16,-5 1 6 16,-3 1-16-16,-5 3 9 15,0 2-8-15,0 4 16 0,-10 3 0 16,-8 5 7-16,-2 1-5 16,-1 0 22-16,4-5-3 15,3-2-15-15,6-4 19 16,5-3-25-16,3-1-4 15,0-2 4-15,0-2 2 16,0 0-1-16,3 0-1 16,6-2 2-16,4-2 10 15,0-1-1-15,2 0-11 16,0 0 12-16,2 0-12 16,-2 0 0-16,0 0 0 15,-3-1-57-15,-1-1 3 16,2 2-87-16,-4 0-123 15</inkml:trace>
  <inkml:trace contextRef="#ctx0" brushRef="#br0" timeOffset="39553.8636">23558 6041 97 0,'0'0'0'16,"0"0"0"-16,0 0-43 0,0 0 13 15</inkml:trace>
  <inkml:trace contextRef="#ctx0" brushRef="#br0" timeOffset="41361.5376">20651 4867 88 0,'0'0'51'16,"0"0"-11"-16,0 0-3 0,0 0 27 15,0 0-36-15,0 0-17 16,33-4 36-16,-18 2 4 16,4-1-14-16,1 2 8 15,-1-3-33-15,4-1 23 16,-1 1-35-16,6-2 2 16,3-2-8-16,5 2 6 15,-1-4-100-15,-6 1-129 16</inkml:trace>
  <inkml:trace contextRef="#ctx0" brushRef="#br0" timeOffset="43368.4405">23696 5685 151 0,'0'0'68'15,"0"0"1"-15,0 0-21 16,0 0-1-16,0 0 49 16,0 0-41-16,0 0-4 15,-16-65 29-15,16 62-46 16,0 3 4-16,0 0-33 15,0 0 7-15,0 0-24 16,0 12 4-16,0 10 8 0,5 7-8 16,1 6 19-16,-1 0-11 15,-1-1 0-15,1-2 2 16,0-3 3-16,-2-5-5 16,-1-7 0-16,1-3 4 15,-3-7-2-15,1-4-2 16,1-3 0-16,-2 0 4 15,1 0 15-15,4 0-17 16,4-13 7-16,4-7 4 16,-1 0-12-16,0 4 6 15,-6 5-7-15,-3 6 3 16,-2 5-7-16,1 0 4 16,0 0-13-16,-1 3 10 15,2 14-1-15,2 0 3 16,-2 4-2-16,1-4 6 0,-3-5-9 15,2-4 6-15,0-4 0 16,-3-3 9-16,3-1-7 16,2 0 18-16,4 0-7 15,6-14-9-15,3-6 13 16,0-4-17-16,1 2-8 16,-6 5-29-16,-3 7-34 15,-2 5-34-15,-2 5-37 16,-1 0-130-16</inkml:trace>
  <inkml:trace contextRef="#ctx0" brushRef="#br0" timeOffset="43769.4175">23930 6050 125 0,'0'0'6'0,"0"0"2"16,0 0 29-16,0 0-22 15,0 0 45-15,0 0 0 16,0 34-20-16,0-34 23 16,7 0 1-16,5 0-20 15,8-11 11-15,0-5-53 16,0-3 1-16,-5-1 11 16,-3 0-13-16,-4 0 1 15,-3 3-2-15,-2 2 0 0,-3 8 2 16,0 4-2-1,0 3 0-15,0 0-9 0,0 0 17 16,0 5-14-16,-2 10 6 16,-6 0 0-16,3 2-5 15,2-2 5-15,3-7 0 16,0-1 3-16,3-3-3 16,13-2 3-16,1-2-3 15,5 0 4-15,1 0-13 16,-3-6-35-16,-3 0-66 15,-6 1-5-15,-4-1-119 16</inkml:trace>
  <inkml:trace contextRef="#ctx0" brushRef="#br0" timeOffset="45790.0924">23542 6266 10 0,'0'0'76'0,"0"0"-70"16,0 0 15-16,0 0 44 16,0 0-8-16,0 0 20 15,-14 0-4-15,14 0-12 16,0 0 11-16,0 0-34 16,0 0-34-16,0 0 10 15,0 0-14-15,0 5 0 16,12 4-7-16,2 3 14 15,4 0 1-15,6 1-8 16,-3-3 0-16,2-3 20 16,0-3-20-16,0-1 6 15,-1-3 7-15,-2 0-5 0,-2 0 14 16,-3 0-22-16,-5 0 4 16,-4 0 5-16,0 0-8 15,-1 0-1-15,-2 0-1 16,2 0 1-16,0 0-9 15,1 0 3-15,5 0-42 16,4 0-14-16,1 0-90 16,3-11-115-16</inkml:trace>
  <inkml:trace contextRef="#ctx0" brushRef="#br0" timeOffset="46743.962">24616 5615 143 0,'0'0'65'0,"0"0"-19"0,0 0 15 15,0 0-16 1,0 0 70-16,0 0-41 0,11-20-36 16,-11 18 23-16,0 2-34 15,0 0 1-15,0 0 9 16,0 0-30-16,0 0 15 16,0 0-22-16,0 0 9 15,0 0-12-15,0 0 3 16,-5 0 0-16,-7 0 12 15,-1 0-11-15,-1 2-1 16,-2 5 0-16,-1 0 10 16,1 1-6-16,-2 1-4 0,7-3 0 15,0 2 2-15,3-2-1 16,2 1-1-16,2 1 0 16,-1 1 6-16,1-1-20 15,-1 4 14-15,2-2 0 16,2 2 3-16,-1-3 0 15,1-3-3-15,1-1 0 16,0-4 0-16,0-1-8 16,0 0 8-16,0 0 0 15,0 0-2-15,0 0 4 16,0 3-2-16,0-1 0 16,3 1 7-16,3 1 9 15,4-2-15-15,2 0 7 16,4-1 15-16,4-1-5 15,1 0-2-15,1 0-16 16,-2 0 13-16,0 0-3 0,-2 0-10 16,-4 3 0-16,-5-2 3 15,1 0 0-15,-4-1-3 16,-1 2 0-16,-1-1 4 16,1 1-20-16,0 3-15 15,1-2-59-15,-1 3-67 16,-1-1-104-16</inkml:trace>
  <inkml:trace contextRef="#ctx0" brushRef="#br0" timeOffset="50109.4024">24536 6096 157 0,'0'0'43'16,"0"0"-25"-16,0 0 0 16,0 0 27-16,0 0 10 15,0 0 31-15,0 0-30 16,0 0-31-16,0 0 16 16,0 0-27-16,5 0-10 15,4 0-4-15,4 0 7 16,4 0 19-16,2 5-24 0,1-2 1 15,1 0 12-15,0 0-12 16,-3-2 3-16,-2 1-6 16,-4-2 6-16,-2 0-4 15,-4 0-2-15,-3 0 0 16,-2 0-9-16,-1 0 6 16,0 3-59-16,0-3-50 15,0 0-27-15,0 0-25 16</inkml:trace>
  <inkml:trace contextRef="#ctx0" brushRef="#br0" timeOffset="51228.1651">24932 5649 184 0,'0'0'1'0,"0"0"47"16,0 0 18-16,0 0-20 0,0 0-39 16,0 0 32-1,-5-58 13-15,5 56-7 0,0 2-14 16,0 0 4-16,0 0-34 16,0 0 20-16,0 0-21 15,0 0-22-15,0 11 16 16,0 6 4-16,0 5 2 15,0 5 19-15,0 4-14 16,-5 8 48-16,-3 2-27 16,-1 1-3-16,2-2 16 15,0-2-13-15,2-6-14 16,3-5-12-16,1-5 16 16,1-5-19-16,0-5 9 15,0-5-6-15,0-1 10 16,0-4-3-16,0-2-4 0,0 0-3 15,0 0 5 1,0 0 20-16,6 0-23 0,1-8 16 16,4-11 7-16,1-5-23 15,2-3 3-15,0-6-5 16,1 2 0-16,-2 3-13 16,2 1 13-16,-3 8-3 15,-4 7-4-15,-1 3 11 16,-3 6-8-16,-2 0 1 15,-1 3 3-15,3 0-19 16,-4 0 19-16,6 0-7 16,0 15 6-16,1-1 2 0,0 3-6 15,-1 3 5 1,0 2 0-16,1 2-7 0,-1-3 7 16,-2 1 0-16,0-5-3 15,-1 0 9-15,-1-2-5 16,1-3-1-16,-2-6 0 15,-1-1 1-15,0-4-1 16,0-1 0-16,0 0 2 16,2 0 11-16,-2 0 24 15,3 0 2-15,4-7-13 16,2-13-2-16,2-6-24 16,2-1 0-16,-3-5-2 15,-1-3 8-15,0-3-9 16,-1-2 3-16,1 4 0 15,0 5-15-15,-1 6 15 16,-2 6 0-16,-1 4-11 0,0 5-3 16,-1 3 13-16,-2 2-40 15,-1 3-1-15,2 2 39 16,-3 0-78-16,3 0-28 16,0 0-12-16,0 7-13 15,-3 3-63-15</inkml:trace>
  <inkml:trace contextRef="#ctx0" brushRef="#br0" timeOffset="73865.3745">13490 10147 7 0,'0'0'47'0,"0"0"-10"0,0 0 11 16,0 0 21-16,0 0 22 15,0 0-9-15,0 0-4 16,0 0 19-16,0-15-61 15,0 12-28-15,0 0 14 16,0 2-20-16,0-1 19 16,0 2-1-16,0 0-20 15,0 0 31-15,0 0-31 16,0 0 0-16,0 0 6 16,0 0-2-16,0 0-7 15,0 0 3-15,0 0 0 0,0 0-13 16,0 0 13-16,0 0-3 15,0 0-5-15,0 0 16 16,0 0-14-16,0 0 6 16,0 0 0-16,0 0-10 15,-1 0 10-15,-5 6 0 16,1 4 2-16,-1-2 9 16,0 2-7-16,-1 1-4 15,1-1 0-15,0 0-8 16,0 0 8-16,0-2 0 15,1 2 0-15,1-2 7 16,-1 1-9-16,1-1 2 16,-1 2 0-16,3 0 8 15,-1 0-8-15,1-3-6 0,-1 2 6 16,2 1 2-16,-2 1 3 16,1 2-5-16,1-3 0 15,1 3-10-15,0-2 10 16,0 3 0-16,0 3 0 15,0-3 3-15,0 1-17 16,0 0 14-16,1-1 0 16,4-2 1-16,-1 1-1 15,1-1 0-15,-3 0 4 16,0 0 3-16,1 0-11 16,1-1 4-16,-2 0 0 15,1 1 0-15,-2 2 0 16,1 1 0-16,-1 2 0 0,1 1 8 15,-2 5-10-15,1 1 2 16,1 0 0-16,-2 0-5 16,0 1 5-16,0-3 0 15,0 1 3-15,0 0 1 16,0-2-4-16,0 1 0 16,0-3 0-16,0 1-3 15,0 0 3-15,-2-2 0 16,1-1-12-16,-2 0 32 15,1 1-24-15,1-1 4 16,-2 0 0-16,3 2-1 16,-3 0 1-16,3-2 0 15,0 2-2-15,-3-4 11 16,2 1-13-16,-1-3 4 0,2 3 0 16,-2-2-6-16,1 1 6 15,1-2 0-15,0 0-1 16,0 1 10-16,0 0-14 15,0 0 5-15,0 1 0 16,0 5-7-16,0-2 7 16,3 0 0-16,4-1-1 15,-2-3 6-15,1 0-10 16,0-2 4-16,2-1 1 16,3 0-20-16,4-1-23 15,6-2-60-15,3-1-36 16,3-7-105-16</inkml:trace>
  <inkml:trace contextRef="#ctx0" brushRef="#br0" timeOffset="75889.042">14995 10229 5 0,'0'0'44'0,"0"0"-12"15,0 0-3-15,0 0 33 16,0 0 18-16,0 0-52 15,-6-26 39-15,6 25 14 16,0 1-23-16,0 0-39 0,0 0 1 16,0 0 22-1,0 0-35-15,0 0-7 0,0 0 0 16,-1 0 7-16,1 0-3 16,0 0-4-16,0 0 0 15,0 0-9-15,0 0 9 16,0 0-2-16,0 0-2 15,0 0 8-15,1 5-10 16,5 4 6-16,1 1 0 16,0 3-2-16,2-1 2 15,-2 2 0-15,2 1-1 16,0-1 8-16,0 0-9 16,1 2 2-16,-3-2 0 15,1 0 0-15,0-2 5 16,0 0-5-16,0 1 0 0,-2 1 5 15,0 0 3-15,3 2-8 16,-3 3 1-16,0-1-7 16,3-1 11-16,-2 0-5 15,2-2 0-15,0 2 0 16,-1-2 1-16,0 2-1 16,-3-3 0-16,-1 0 3 15,1 0 5-15,0 0-8 16,-4 0 0-16,2 2 7 15,0-1-7-15,0 0 0 16,-2-3 0-16,1 0 3 16,-2 1-3-16,0-4 0 0,1-1-1 15,1 1 8-15,-1 0-7 16,-1 2 0-16,2-2 0 16,-2 4-1-16,0 0 9 15,0-1-14-15,0 3 6 16,0-5 0-16,0 4 0 15,0-2 0-15,0 1 0 16,0-2-1-16,0-1 1 16,0 0 0-16,0 1-1 15,0-1 15-15,0-1-21 16,0 0 7-16,0 0 0 16,0-1-9-16,0 2 9 15,0-1 0-15,0 1-4 16,0-3 15-16,0 4-11 15,0-1 0-15,0 1 0 0,0 0-6 16,0 1 6-16,0-1 0 16,0 0 0-16,0 1 6 15,0 2-9-15,0-1 3 16,0-3 0-16,0 2 1 16,0-3-1-16,0 3 0 15,0 0-7-15,0-2 18 16,0 2-11-16,0-4 0 15,0 0 0-15,0-1-6 16,0-2 6-16,0 2 0 16,0-4-1-16,0 1 11 15,0 0-19-15,0 2 9 0,-3-3 0 16,1 1-3 0,1 0 8-16,-1 1-5 0,1 1 0 15,1-2 10-15,-3 1-11 16,-1 1 1-16,2-2 0 15,-1 3 1-15,0-1-1 16,3-1 0-16,-3 0-1 16,0-1 3-16,0 0-6 15,-2 0 4-15,1 1 0 16,1 0 0-16,0 0 0 16,0-3 0-16,0 1-2 15,-1-1 9-15,-2 5-9 16,1-3 2-16,-2 2 0 0,0-3-11 15,3 2 16-15,0-1-5 16,-1-1 0-16,1 1 2 16,-2-1 2-16,2 0-4 15,-1 1 0-15,1-1-4 16,-1 1 5-16,-1 2-1 16,-1-1 0-16,-1 2-17 15,-1 0 5-15,2-1-17 16,-7 2-30-16,4 3 3 15,-5 5-90-15,0-6-46 16</inkml:trace>
  <inkml:trace contextRef="#ctx0" brushRef="#br0" timeOffset="76992.5234">13890 11550 153 0,'0'0'76'16,"0"0"-4"-16,0 0-36 15,0 0 46-15,0 0-27 16,0 0-5-16,-3-13 0 16,3 12-41-16,0-1 14 0,3-1-23 15,6 1 4-15,3-1 4 16,1 3-8-16,3-3 0 16,1 3-5-16,5 0 10 15,2 0-5-15,3 0 0 16,1 0 3-16,-1 0-3 15,6 0 0-15,0 0 0 16,1 0 6-16,2 0-6 16,-2 0 0-16,2 0 0 15,-3 0 1-15,-2-2 5 16,-2-2-6-16,-2-2 0 16,-4 1 0-16,0 0 5 15,-4 1-7-15,0-1 2 16,-1-1 0-16,-4 3-1 15,-2 0 1-15,0-1 0 16,-6 3-1-16,4-2 8 0,-1 2-1 16,-3 1-6-16,-2 0 0 15,-1 0-4-15,-1 0 4 16,3 0-3-16,-1 4-1 16,2 4-38-16,-2-2-18 15,-2 5-10-15,-1-4-71 16,-1 0-45-16</inkml:trace>
  <inkml:trace contextRef="#ctx0" brushRef="#br0" timeOffset="78382.5294">21612 9753 410 0,'0'0'4'0,"0"0"10"15,0 0-8-15,0 0 0 16,0 0-6-16,0 0-5 15,0 0-10-15,-6 7 2 16,6 12 13-16,5 6 15 16,-1 6 8-16,0 3 28 0,1 3-33 15,-4 2-3-15,1 1 37 16,-2 1-52-16,0-3 6 16,1-3 13-16,1-5-11 15,2-7 7-15,1-4-15 16,-1-8 0-16,3-3 8 15,-4-5-2-15,1-3-6 16,0 0 34-16,4 0 8 16,8-12 59-16,5-9-93 15,1-7 2-15,2 2 6 16,-2-5-15-16,-1 3-1 16,-1 1 0-16,-6 6-17 15,-1 5-11-15,-6 8-44 16,-2 5-43-16,-1 3 10 15,-4 0-213-15</inkml:trace>
  <inkml:trace contextRef="#ctx0" brushRef="#br0" timeOffset="78791.4014">21840 10411 288 0,'0'0'65'16,"0"0"-60"-16,0 0 51 0,0 0 15 16,0 0 5-16,0 0 12 15,22-30-58-15,-4 12-23 16,3-2-7-16,0-1 0 16,-3-2 15-1,0 2-15-15,-3 1 0 0,-3 5 6 16,-6 5-4-16,-3 4-2 15,-3 5 1-15,0-1 11 16,0 2-24-16,0 0-13 16,0 8 5-16,-5 14 1 15,-4 6 36-15,-1 1-17 16,5 2 0-16,4-7 8 16,1-7-24-16,0-4 16 15,1-6 0-15,10 0 9 16,8-6-4-16,3-1-5 0,7 0 3 15,-1-1-3-15,-4-11-27 16,-3 0-86-16,-12 3-61 16,-9 1-136-16</inkml:trace>
  <inkml:trace contextRef="#ctx0" brushRef="#br0" timeOffset="79184.0973">21498 10735 114 0,'0'0'162'15,"0"0"-161"-15,0 0 5 16,0 0-4-16,0 0 27 15,0 0 20-15,-3 9-37 16,3-7-5-16,9-1 35 16,8-1-11-16,10 0 36 15,10 0-4-15,3 0-59 16,4-10 53-16,0 0-57 16,3-2 11-16,-1 1 17 15,2 1-28-15,-6 2 0 16,-7 1-8-16,-10 2 25 15,-8 3-22-15,-7 2 5 0,-4 0-18 16,-3 0 9-16,-1 0-84 16,-2 13-16-16,0 3-21 15,-9 1-90-15</inkml:trace>
  <inkml:trace contextRef="#ctx0" brushRef="#br0" timeOffset="79939.401">21634 11179 147 0,'0'0'70'0,"0"0"-59"16,0 0 38-16,0 0 30 16,0 0 5-16,0 0-10 15,26-44-41-15,-26 44 37 16,0 0-70-16,0 0-6 15,1 2 3-15,-1 17-6 16,0 5 9-16,0 6 10 16,0-1-9-16,0 1 54 0,0-2-55 15,0-4 1 1,0-3 11-16,0-7-9 0,0-6-6 16,0-3 3-16,0-5 0 15,0 0 14-15,3 0-10 16,0 0-4-16,6-5 30 15,-2-4-24-15,1-2-6 16,-4 8 0-16,-1 1 12 16,-3 2-30-16,2 2 1 15,1 15 2-15,0 8 10 16,0 5 5-16,0-4 0 16,3 0-1-16,0-8 8 15,0-7-17-15,-1-4 10 16,1-5 0-16,0-2 4 15,5 0 19-15,7-10 6 0,6-12-15 16,5-10 6-16,-3-2-40 16,1 2-21-16,-6 6-60 15,-5 9-63-15,-6 6-105 16</inkml:trace>
  <inkml:trace contextRef="#ctx0" brushRef="#br0" timeOffset="80317.0822">21943 11547 195 0,'0'0'71'0,"0"0"-67"16,0 0 8-16,0 0 51 16,0 0 45-16,0 0-100 15,27-33-1-15,-8 16 3 16,-2 0-6-16,-1-3-4 15,-4 3 0-15,-3 1 9 16,-6 4 2-16,-2 7-2 16,-1 2-15-16,0 3 6 15,0 0-29-15,-7 8 29 16,-8 11 0-16,3 5 11 16,0 1-6-16,7-7-5 15,5 2 0-15,0-5-7 16,0-5 22-16,0-3-15 0,10-3 0 15,4-3 5-15,6-1 36 16,-1 0-34-16,4-5-4 16,0-8-3-16,0-1 0 15,-2-3-89-15,-7-5-141 16</inkml:trace>
  <inkml:trace contextRef="#ctx0" brushRef="#br0" timeOffset="85558.3439">17893 12110 218 0,'0'0'147'0,"0"0"-44"15,0 0-91-15,0 0-12 16,0 0 13-16,0 0 23 0,0 0 25 16,-1-62-47-16,2 62 14 15,-1 0-19-15,3 0-7 16,1 0-3-16,3 16 1 16,3 5 0-16,-1 3 1 15,2 2 9-15,-1 2-6 16,-1-1 29-16,-1-3-29 15,2-3 16-15,-3-9-11 16,-1-1 1-16,-1-5-7 16,-4-4 2-16,1-2-5 15,-1 0 23-15,1 0 8 16,0 0 49-16,7-8-34 16,5-12-35-16,4-4 17 0,3-5-28 15,-2-1 0 1,-3 1 9-16,-2 3-8 0,-1 5-2 15,-1 4-2-15,-4 6-63 16,4 8 31-16,-3 3-122 16,4 0-45-16,4 6-68 15,-4 8 34-15</inkml:trace>
  <inkml:trace contextRef="#ctx0" brushRef="#br0" timeOffset="86901.3811">18451 12218 139 0,'0'0'194'0,"0"0"-81"0,0 0-70 15,0 0 61-15,0 0-66 16,0 0 18-16,-6 0 6 16,-3 0-62-16,-3 0 0 15,-1 0 1-15,-2 0 16 16,5 3-31-16,2 6 14 15,2 2 0-15,6 5-14 16,0-2 14-16,0 0 0 16,0-2-3-16,9-4 12 15,2-1-5-15,-3-3-4 16,0-3 0-16,-1-1 4 16,-1 0 6-16,5 0-10 15,-4-5 10-15,1-8-7 0,-5-1-3 16,-2 0-8-1,-1-2-7-15,0 4-4 0,0 2-44 16,-1 4 21-16,-4 3 21 16,4 3-4-16,1 0 24 15,-3 0-45-15,1 0-20 16,1 6 55-16,-1 8 5 16,2-1 6-16,0-1-3 15,0-1 5-15,0-2-9 16,8-2 7-16,2-3 0 15,3-4 20-15,4 0-15 16,5 0 5-16,5-7 48 16,1-10-50-16,1-2 15 15,-4-3-23-15,-2-4 3 0,-2-1 10 16,-6-1-12-16,-2-3-1 16,-7 4 17-16,0-1-2 15,-4 2 4-15,-2 9-19 16,0 3 0-16,0 8-2 15,0 6 2-15,0 0-5 16,0 0-2-16,0 0 4 16,-2 0-13-16,-6 2 8 15,-4 16 8-15,-1 3 6 16,2 8-6-16,4 1 0 16,4 2 8-16,3-2-5 15,0-4-3-15,0-3 0 16,3-4 0-16,6-7-2 15,3 1 11-15,1-7-9 0,2-5 21 16,5-1-21-16,2 0 23 16,2-6-23-16,0-11 0 15,0-4 21-15,-4-1-21 16,-3 5 0-16,-7 3 11 16,-5 4-6-16,-4 7 5 15,-1 1-10-15,0 2-27 16,0 0 25-16,0 0-37 15,-4 10 34-15,-8 7 1 16,1 2 7-16,2 1-9 16,5 0 6-16,0-3 0 0,4 1 0 15,0-6 0-15,0-3 0 16,1 2 3-16,9-6-2 16,1 1 6-16,5-5-7 15,5-1 0-15,4 0 17 16,2 0-10-16,-1-8-7 15,-4-5 12-15,-4-3-5 16,0-1 0-16,0-2-7 16,-2-1 5-16,-5-1 7 15,-1 2-3-15,-5-1-9 16,-1 4 3-16,-2 6 5 16,-2 4 0-16,0 6-8 15,0 0-27-15,0 0 18 0,0 0-10 16,0 8 8-1,-6 7 10-15,-6 3 2 0,1 3 12 16,4 3-13-16,2-5 0 16,4 1-9-16,1-2 9 15,0-3 0-15,0-3-2 16,0-1 14-16,12-1-17 16,0-4 5-16,0-1 0 15,1-1 4-15,3-4 0 16,1 0-4-16,2 0 11 15,2 0-1-15,-1-5 15 16,-1-9-19-16,2 2-4 16,-5-2 49-16,2-6-51 0,-1 4 21 15,-1 0 0-15,-4 0-19 16,-2 6 9-16,-5 6-11 16,-2 0 0-16,0 3-17 15,4 1 16-15,5 0-34 16,4 0 24-16,11 0-40 15,5 0-2-15,8 4-52 16,2-4-191-16</inkml:trace>
  <inkml:trace contextRef="#ctx0" brushRef="#br0" timeOffset="87487.2746">19363 12296 144 0,'0'0'194'15,"0"0"-172"-15,0 0 6 16,0 0 7-16,0 0 68 16,0 0-19-16,0-16-80 15,7 3 10-15,5-2-14 16,0-2 0-16,0 0-1 16,1-3 10-16,-4 1-9 15,-3-2 0-15,-3 1 5 16,-3 5-9-16,0 6 4 15,0 4 0-15,0 3 2 0,0 2-2 16,0 0-10-16,-2 0 2 16,-9 14 8-16,-1 8-4 15,1 2 4-15,4-1 0 16,7-2 4-16,0-4-4 16,0-2-20-16,15-6-4 15,8-4-53-15,6-5-58 16</inkml:trace>
  <inkml:trace contextRef="#ctx0" brushRef="#br0" timeOffset="88266.4364">19783 12152 482 0,'0'0'39'0,"0"0"-21"15,0 0-18-15,0 0 0 16,0 0 14-16,-79 52-9 16,72-33 3-16,5-1-8 15,2-1 3-15,0-3-2 16,0-4 4-16,6-1-5 16,4-4 4-16,1-4-2 0,2-1 20 15,-1 0-22-15,0-8 0 16,2-8 28-16,-7-2-28 15,-4 1-14-15,-3 3-16 16,0 4 1-16,0 5 0 16,0 3 9-16,0 2-9 15,0 0 18-15,-3 0-18 16,-1 4 23-16,-1 6-1 16,4-1 14-16,1 2-22 15,0-2 15-15,0-2 0 16,13-4 8-16,5-3-3 15,3 0-4-15,4-3 39 16,4-13-22-16,-1-4 20 16,-4-4-28-16,0-1-4 0,-8-1 25 15,0-3-8 1,-2 2-5-16,-4 2-1 0,-2 5 4 16,-4 9-17-16,-2 6-4 15,-1 4-4-15,-1 1-5 16,0 0-21-16,0 18 7 15,-9 9 17-15,-8 5 12 16,-1 4-5-16,0 0-1 16,0 0 10-16,3-2 13 15,6-3-21-15,0-4-2 16,7 0 8-16,2-8 6 16,0-2-21-16,0-5 7 15,5-1 0-15,8-2 16 16,-1-6-10-16,5-1 0 15,-4-2-6-15,2 0 1 16,-5 0 8-16,0-2-9 0,-2-9 0 16,-5-5 25-16,0 1-25 15,-3 0-10-15,0 2 3 16,0 2 7-16,-4 4-19 16,-1 4 11-16,0 3-2 15,0 0 5-15,4 8-35 16,-3 11-27-16,4 6-39 15,2-4-53-15,19-4-117 16</inkml:trace>
  <inkml:trace contextRef="#ctx0" brushRef="#br0" timeOffset="89226.566">20720 12441 104 0,'0'0'482'0,"0"0"-403"16,0 0-79-16,0 0 0 15,0 0 30-15,0 0 16 16,0 0-1-16,25-22-33 0,2 4-2 16,3-3 19-16,0-3-29 15,-5 1 0-15,-5-5 18 16,-6 5-16-16,-3-1 11 16,-7 1-13-16,-2 4 0 15,-2 1-6-15,0 7 6 16,0 3-18-16,0 5 15 15,0 2-22-15,0 1 16 16,0 0-21-16,0 0 0 16,0 0 27-16,-2 0-47 15,-2 0 0-15,-2 4 39 16,0 6-10-16,-1-2-3 16,1 4-66-16,-1-3-83 15,-1-1 46-15</inkml:trace>
  <inkml:trace contextRef="#ctx0" brushRef="#br0" timeOffset="90762.7812">20899 12235 4 0,'0'0'240'0,"0"0"-198"16,0 0-39-16,0 0 12 0,0 0-10 15,0 0 52 1,-54 8-40-16,41 6-8 0,2 0 54 15,2 0-57-15,3 3 46 16,2-2-19-16,4 1-31 16,0-1 12-16,0 0-14 15,4-5 0-15,7 0-11 16,2-2 13-16,4-7-2 16,0-1 8-16,2 0-1 15,0-3 7-15,-3-13-14 16,-2-2 0-16,-2-4 42 15,-4-3-37-15,-6-1 3 16,-2 4-7-16,0 3 4 16,0 8-5-16,-2 5 0 0,-1 3 0 15,2 3-18-15,-5 0 18 16,2 0-33-16,-4 12 28 16,0 2-1-16,1 1 6 15,4-1-4-15,3-1 4 16,0-3-25-16,0-4 25 15,0-3-10-15,0-3 4 16,10 0 12-16,4 0 12 16,4-15-18-16,3-6 0 15,1-4 17-15,-1-4-11 16,1-2-6-16,-5-2 7 16,-1-1-1-16,-2 1 12 15,-5 1-11-15,1 5-6 16,-4 9 50-16,-5 5-42 15,1 7 48-15,-2 4-16 16,0 2-34-16,0 0-2 0,0 0-5 16,0 2-30-16,0 18 17 15,0 8 6-15,0 9 7 16,0 2-2-16,0 3 14 16,0-3-14-16,0 0 2 15,0-7 0-15,0-3 26 16,0-8-26-16,0-8 0 15,0-4 2-15,0-6 8 16,0-3-9-16,0 0 6 0,0 0 8 16,0 0 74-16,0-9-42 15,0-14-46-15,0-4 0 16,3-2-1-16,6-1-3 16,3 4-28-16,2 7 13 15,2 5 5-15,-2 6-10 16,6 2 23-16,2 3 0 15,-2 3 3-15,2 0-24 16,-3 3 21-16,-5 9 0 16,-5 5-16-16,-2 1 16 15,-7 5-15-15,0-3 14 16,-7 1 0-16,-9 0-11 16,-7-2 11-16,4-4 1 15,-1-5 6-15,7-2-6 16,6-6-3-16,2-2-2 0,4 0-76 15,1-15-51-15</inkml:trace>
  <inkml:trace contextRef="#ctx0" brushRef="#br0" timeOffset="91952.7672">21478 12204 368 0,'0'0'184'0,"0"0"-163"0,0 0-21 15,0 0 0-15,0 0 26 16,0 0-10-16,83-24-11 16,-50 14 40-16,-3 0-45 15,-5 1 0-15,-5 4 14 16,-7 0 3-16,-6 4-21 15,-4 1 4-15,0 0-12 16,-3 1 4-16,0 15-13 16,0 3 21-16,-1 3-6 15,-10 1 12-15,-2 0 2 16,3-5-8-16,-1 0 0 16,1-2 8-16,1-2 3 15,3-4-12-15,0-1 1 16,0-3 0-16,1-4 9 15,4 0-9-15,-1-2-1 0,2 0-5 16,-1 0 6-16,1 0-14 16,0 0 5-16,0-3 9 15,0-3-6-15,12 2 6 16,1-3 0-16,6 0-2 16,-1 3 2-16,6-4 0 15,0 4-11-15,6-6 24 16,0 2-7-16,0-3-6 15,-1-1 0-15,-3 0 2 16,-4-3-2-16,-2 3 2 16,-7-3-17-16,-1 3 39 15,-6 0-22-15,-3 2-2 0,-3 1 4 16,0 3-9-16,0 4 5 16,0 0-20-16,0 2 15 15,0 0 5-15,-3 0-9 16,-8 10 9-16,0 4 0 15,2 3-8-15,3 0 8 16,3 0 0-16,3-3-3 16,0-4 1-16,0-2-3 15,7-3 5-15,4-1 0 16,5-4 11-16,5 0-6 16,4 0-3-16,5-3 1 15,2-8 7-15,-1 1-3 16,0-2-7-16,0 2 0 0,-1 1-10 15,-1 1 17-15,-7 1-14 16,0 2 0-16,-10 3 7 16,-4 2 9-16,-4 0-9 15,-4 0-3-15,0 0-6 16,0 0-11-16,0 0 11 16,-13 9 1-16,-1 2 16 15,0 3-13-15,3 2 5 16,-1-1 0-16,6 2 2 15,0-1-2-15,6-2-1 16,0-1 0-16,0-3-1 16,0 1-2-16,6-5 4 0,4 1 0 15,2-5 12-15,2-2-10 16,4 0 5-16,4-2 33 16,3-14-25-16,1-2 23 15,1-5-33-15,3-4-1 16,-4 0 6-16,-1-4-8 15,-5-2-2-15,-3-1 0 16,-4-2 14-16,-6 1-9 16,-1 3-5-16,-3 5 0 15,1 10 17-15,-4 7 3 16,0 6 15-16,0 4-29 16,0 0 6-16,0 0-24 15,0 3 2-15,0 15-20 16,0 10 22-16,-8 3 11 15,3 1-3-15,2-2 0 0,3-2 17 16,0-7-19-16,0-3 2 16,6-2-19-16,10-7 18 15,3-5-95-15,-3-4-83 16,-7 0-320-16</inkml:trace>
  <inkml:trace contextRef="#ctx0" brushRef="#br0" timeOffset="92068.7866">22533 12112 445 0,'0'0'0'0,"0"0"-300"16</inkml:trace>
  <inkml:trace contextRef="#ctx0" brushRef="#br0" timeOffset="92959.8691">22933 12085 295 0,'0'0'125'0,"0"0"-91"16,0 0-34-16,0 0 0 15,0 0 0-15,0 0 18 16,2 41 22-16,-1-12 3 16,1 1-3-16,-2-1-25 15,1 1 18-15,-1-1-9 16,0-2-7-16,0-1 22 15,0-4-37-15,0-4 4 16,0-6 19-16,0-4-24 0,0-5-1 16,0-3 0-16,0 0 6 15,0 0 24-15,0 0 5 16,0-16 16-16,0-10-41 16,0-9-10-16,0-8-23 15,-3 1 0-15,0 2-35 16,2 1 44-16,1 5-24 15,0 5 26-15,0 8 0 16,0-1 19-16,8 5-15 0,8-3 8 16,2 4 0-1,2 2 2-15,1 3-2 0,-3 4-2 16,-1 3-4-16,-4 4 12 16,-1 0-12-16,-3 0 1 15,-4 6 5-15,-4 10-23 16,-1 2 15-16,0 3-1 15,-6 0 8-15,-12 2 2 16,-3-1 16-16,-1-1-17 16,3-1 0-16,3-3 16 15,6-3-16-15,6-3-2 16,2-3-33-16,2-7-142 16,6-1-148-16</inkml:trace>
  <inkml:trace contextRef="#ctx0" brushRef="#br0" timeOffset="93599.1536">23073 12211 193 0,'0'0'43'0,"0"0"-21"15,0 0-22-15,0 0 19 16,0 0 69-16,0 0 3 15,54-1-40-15,-33-5-11 16,-2-5-38-16,-3 2 12 16,-3-2 38-16,-4 0-52 0,-5 0 14 15,-2 1 24-15,-2 1-16 16,0 3 13-16,0 1-14 16,0 2-20-16,0 3 5 15,0 0-6-15,0 0-21 16,0 0 6-16,3 13 1 15,-3 4 7-15,1 2 7 16,1 1 0-16,1-1 0 16,4-2 0-16,1 0 0 15,2-3 1-15,2-3 6 16,0-3-3-16,4-3-4 16,-1-4 0-16,5-1 22 15,-2 0-15-15,1-10-3 0,2-4 6 16,-3-4-8-1,-2 2 6-15,-2-4-8 0,0-1 0 16,-2 6-3-16,1 1 3 16,-2 4-5-16,0 4 5 15,0 3-8-15,2 3 1 16,-3 0-1-16,0 0 8 16,-2 0-27-16,-5 3 22 15,0 10-8-15,-2 2 9 16,-1 4-2-16,0 3-6 15,0 0 10-15,0-1 2 16,6-2 3-16,5-2 0 0,2-3-3 16,7-1 18-1,5-7-17-15,6-3 15 0,5-3-16 16,1 0 0-16,1 0-11 16,-2-7-28-16,-12 0-191 15</inkml:trace>
  <inkml:trace contextRef="#ctx0" brushRef="#br0" timeOffset="95539.5738">19091 13041 279 0,'0'0'95'0,"0"0"-56"16,0 0 7-16,0 0 68 16,0 0-65-16,0 0-7 15,-1-15-42-15,1 15-23 16,0 5 20-16,-2 10-22 15,2 11 25-15,-1 1 30 16,1 2-16-16,0 0 29 16,0-2-43-16,0-3 8 15,0-2 14-15,0-5-21 0,7-4-1 16,3-5 0-16,-2-3 10 16,1-5 1-16,4 0-11 15,1-2 1-15,5-15 44 16,2-5-40-16,-2-5-5 15,-2 1 6-15,-4-5 1 16,-5 4 15-16,-3 1-22 16,-3 7 0-16,-2 5 10 15,0 9-2-15,0 2 5 16,0 3-13-16,0 0 1 16,0 0-8-16,0 0-22 0,0 9 12 15,0 9 5 1,0 2 12-16,0 0 0 0,0 2 0 15,0-3 16-15,0 1-25 16,0-1 9-16,4-3 0 16,10-1-10-16,2-1 12 15,1-6-2-15,2-2 0 16,2-5 10-16,-3-1-6 16,1 0-4-16,-3 0 0 15,-2-10 12-15,-3-1-9 16,-1-2-3-16,-1-2 2 15,0 1 10-15,0 0-9 16,0 4-3-16,0 1 0 16,0 3-10-16,1 6 10 0,-1 0-4 15,-1 0-1-15,2 0 3 16,0 12-10-16,-2 5 5 16,0 2 7-16,-4 1-10 15,-3-3 10-15,-1-1-3 16,0-3-6-16,0-3 12 15,0-5-9-15,0-2 6 16,0-3 0-16,0 0-17 16,0 0 18-16,0-1-2 15,0-11-53-15,0-2-25 16,3 4 74-16,8 0-21 16,7 6 3-16,0 3 9 15,1 1 14-15,2 0-2 0,-3 0-2 16,4 0 8-1,0 0 0-15,0 0-4 0,-2-5 0 16,1 0 20-16,-3-2-17 16,-2-3 12-16,-1 0-13 15,3-1 5-15,-4-4 2 16,1 1-9-16,-2 0 0 16,-2 0 0-16,-3 1 0 15,-3 4 0-15,-3 1-2 16,-2 5 13-16,0 3-10 15,0 0-1-15,0 0-15 16,0 0 5-16,0 0-17 0,0 8 25 16,-5 8-5-16,-1 2 14 15,1 1-8-15,0 1 1 16,3-3 0-16,0 1 16 16,2-6-2-16,0-1-13 15,0 0-1-15,4-4 4 16,6 3 11-16,2-3-15 15,3-2 5-15,-2 0 27 16,4-3-20-16,1-2 25 16,1 0-27-16,-4 0-6 15,3-2 35-15,1-8-32 16,-4-4 2-16,3-1 26 16,-3-4-33-16,0 0 6 15,-2-4 0-15,-1 0 4 16,3-5 7-16,0 0-19 0,0 0 0 15,-3-2 11-15,0 4-11 16,-3-1-1-16,-2 3-3 16,2 3 8-16,-6 4-3 15,0 2-1-15,-3 5 0 16,0 3 4-16,0 4-4 16,0 3 0-16,0 0-11 15,0 0 19-15,0 0-34 16,0 0 21-16,0 10-17 15,-6 12 10-15,-3 7 18 16,0 5-6-16,0 2 0 16,2 0 3-16,0 0-14 15,7-5 13-15,0-4-2 0,0-7 1 16,13-3 13-16,-1-6-14 16,0-5 0-16,3-1 6 15,-2-5 8-15,2 0-14 16,0 0 0-16,1-11 30 15,1-8-30-15,-1-2-19 16,-8 0-76-16,-7 1-72 16,-1 4-73-16</inkml:trace>
  <inkml:trace contextRef="#ctx0" brushRef="#br0" timeOffset="95766.5247">19958 13020 315 0,'0'0'37'0,"0"0"-37"16,0 0 0-16,0 0 16 15,0 0-16-15,0 0 0 16,85 6-5-16,-54-6 5 15,6 0-1-15,4 0-151 16</inkml:trace>
  <inkml:trace contextRef="#ctx0" brushRef="#br0" timeOffset="96478.2338">20806 12978 349 0,'0'0'40'16,"0"0"-6"-16,0 0-33 16,0 0 58-16,0 0-4 0,0 0-31 15,0-15-24-15,3 32 0 16,3 6 48-16,-1 8 8 16,-1 3-38-16,-1-1 36 15,0-4-37-15,2-4 8 16,-1-4-25-16,2-6 0 15,-1-5 18-15,-2-4-18 16,1-5 0-16,-1-1 12 16,3 0-1-16,6-7 16 15,6-15-22-15,0-5 3 16,0 1 10-16,-8 8-17 16,-3 5-1-16,-4 7 4 0,-3 6 4 15,0 0-16-15,0 0 5 16,2 0-15-16,1 0 0 15,1 10 12-15,4-1 6 16,-2-2-8-16,3-1 21 16,-3-4-7-16,4-2-6 15,7 0 0-15,5 0 25 16,4-2-25-16,3-10-16 16,1 2-129-16,-8 3-76 15,-8 4-127-15</inkml:trace>
  <inkml:trace contextRef="#ctx0" brushRef="#br0" timeOffset="97161.006">21153 13187 161 0,'0'0'121'0,"0"0"-103"16,0 0 6-16,0 0 36 16,0 0 71-16,0 0-28 15,0 4-44-15,3-4-20 16,10-3 42-16,0-9-80 15,2-2-1-15,0-1 14 16,-2-2-2-16,-2 2-6 16,-5-1-6-16,-3 1 0 15,-3-1-16-15,0 3 2 16,0 4 12-16,0 6-16 16,0 1 9-16,-2 2-5 0,-2 0-5 15,-4 5-16-15,-1 8 18 16,0 7 8-16,4 2 9 15,2 2 1-15,0 1 3 16,3-3-8-16,0-1 4 16,0-6 0-16,1 2 0 15,7-6 3-15,5-3-3 16,-4-1 0-16,5-7 9 16,0 0 12-16,1 0-20 15,5 0 13-15,2-5 57 16,3-9-68-16,2-1-1 15,-1-4 7-15,0 0-6 16,-2-1 0-16,-5 1-3 16,-2-3 0-16,-2 3-3 0,-3-1 3 15,-3 6 0-15,-2 6 4 16,-5 4 4-16,-2 4-16 16,0 0 7-16,0 0-21 15,0 0 15-15,0 2-49 16,-2 13 56-16,-9 4-1 15,4 2 3-15,-2 4-2 16,-2 2 0-16,3-1 0 16,0-2 12-16,4-2-12 15,4-2 0-15,0-3 3 16,0-3 3-16,7-4 3 16,1-1-9-16,4-4 5 0,-3-2 19 15,0-1-14-15,3-2 2 16,0 0 25-16,1 0-34 15,5-9 6-15,3-6-9 16,-2-7-100-16,-2-6-69 16</inkml:trace>
  <inkml:trace contextRef="#ctx0" brushRef="#br0" timeOffset="97323.9314">21531 12933 539 0,'0'0'28'0,"0"0"-28"15,0 0-54-15,0 0-46 0,0 0 55 16,0 0-113-16</inkml:trace>
  <inkml:trace contextRef="#ctx0" brushRef="#br0" timeOffset="98643.9116">21926 13113 320 0,'0'0'59'16,"0"0"-34"-16,0 0 19 16,0 0 7-16,0 0-31 15,0 0 22-15,-61-9-41 16,44 17 19-16,3 5 15 16,1 4-11-16,4 0-16 15,3 3 2-15,6-3 2 16,0 0-12-16,0 0 0 15,4-4 2-15,10-2-5 16,0-5 3-16,0-3 0 16,4-3 12-16,-3 0-10 0,3-9 24 15,1-11-26-15,-5-2 5 16,2-2 6-16,-6 0-11 16,-1 5-7-16,-4 4 6 15,2 6 0-15,-4 6-7 16,-3 3 8-16,0 0-15 15,0 0 6-15,0 14-5 16,0 5 14-16,0 4 4 16,0 4-2-16,-1-1 31 15,-8 1-19-15,3-1-9 16,-3-2 43-16,0-3-40 16,-1-3-5-16,2-8 19 0,2-1-16 15,4-7 2 1,1-2-8-16,1 0 0 0,0 0 16 15,0 0-12-15,0-1 2 16,4-9-6-16,12 0-21 16,4-5 13-16,3 3 7 15,0 3 1-15,0-3-7 16,-1 0 7-16,-1 2 0 16,-2-3 0-16,2-1 7 15,-1-3 2-15,1 0-9 16,0-4 0-16,-3-2 25 15,0 0-22-15,-1-4 2 16,-3-2-3-16,-1 3 8 0,-5 4 0 16,-4 4-10-1,-1 7 0-15,-1 3 27 0,-1 7-26 16,-1 0 19-16,0 1-20 16,0 0 15-16,0 0-30 15,0 0 14-15,2 7-9 16,-1 10-6-16,3 10 16 15,-1 2 0-15,-2 1-2 16,1 0 6-16,-2-3 13 16,0-3-17-16,0-4 0 15,0-4 9-15,0-5-6 16,0-5-4-16,0-1 1 0,0-5 0 16,2 0 14-1,-1 0-11-15,5-5-3 0,5-12 0 16,2-4 0-1,-1 4-32-15,1 5 30 0,-5 7-5 16,-2 3 1-16,2 2-2 16,0 0 4-16,6 2-15 15,4 9 19-15,0 2 0 16,4-3-1-16,-1 1 5 16,0-5-1-16,1-4-3 15,-3-2 0-15,-2 0 25 16,2-6-17-16,-3-11 8 15,3-8-2-15,-2-2-12 16,0-4 19-16,1-1-21 16,-3-4 0-16,0 0-6 0,-2 5 9 15,-3 8-3-15,-4 8 0 16,2 8 5-16,-8 5-6 16,0 2 1-16,0 0-13 15,0 0-1-15,0 2-5 16,0 15 19-16,0 5-14 15,-8 2 28-15,4 3-22 16,1 0 8-16,3-1 0 16,0-6-3-16,0-3 6 15,9-5-3-15,-1-2 0 16,2-6 5-16,-4-1 4 16,0-3-9-16,1 0 0 0,4 0 4 15,2-4-4 1,-2-10-6-16,-1-3-30 0,-6-3-101 15,-4-3-39-15,0-3-200 16</inkml:trace>
  <inkml:trace contextRef="#ctx0" brushRef="#br0" timeOffset="98800.9174">22712 12959 120 0,'0'0'55'15,"0"0"-54"-15,0 0 12 16,0 0 43-16,0 0 3 15,0 0-26-15,55 38-31 16,-38-29 1-16,5 1 8 0,4-3-11 16,-2-1-133-1</inkml:trace>
  <inkml:trace contextRef="#ctx0" brushRef="#br0" timeOffset="99152.8073">23235 12867 203 0,'0'0'19'15,"0"0"6"-15,0 0 13 16,0 0-4-16,0 0 10 16,42 89 27-16,-34-53-38 15,-6 8-12-15,-2 4-20 16,-9 10 29-16,-24 2-30 15,-15 2-52-15,-19 2-52 16,-15-3-84-16</inkml:trace>
  <inkml:trace contextRef="#ctx0" brushRef="#br0" timeOffset="100362.8022">17659 11940 44 0,'0'0'75'0,"0"0"-21"16,0 0-15-16,-45 82 45 16,35-59-33-16,3 0 26 15,-1 5-22-15,-2 2-47 16,2 4 70-16,-1 3-70 16,3 6-8-16,2 3 22 15,-4 7-17-15,4 5 13 16,-1 7-18-16,2 11 0 15,3 7 30-15,0 3-30 16,0-3 0-16,9-6-5 0,6-2 17 16,5-3-12-16,7-8 0 15,5-5 0 1,10-5-4-16,4-6 4 0,5-7-12 16,3 3-39-16,2-5-51 15,0-1-70-15,0-1-142 16</inkml:trace>
  <inkml:trace contextRef="#ctx0" brushRef="#br0" timeOffset="110593.043">24259 11768 0 0,'0'0'10'16,"0"0"3"-16,0 0-8 15,0 0-1-15,0 0-4 16,0 0-1-16,0 0-8 15,-7-42 9-15,7 41-9 16,0-1 8-16,-1 2 1 16,1-1 0-16,0 0 0 15,0-2 6-15,0 0 19 16,0 0 12-16,0-1-5 16,0-2-8-16,0 2 21 0,0-1 21 15,0 1-37-15,0 0 15 16,0 1-7-16,0 0-20 15,0 3 23-15,0-3-13 16,0 0-26-16,0 3 59 16,0-1-59-16,0 1 10 15,0 0-1-15,0 0 1 16,0 0-12-16,0 0 1 16,0 0 0-16,0 0 0 15,3 0 0-15,5 0 0 16,1 4 5-16,-1 4 2 15,2 1-14-15,-1 3 4 16,-2 6 3-16,3 1 5 0,1 3-5 16,-2 1 0-16,1 2 8 15,1 1-6-15,-5-1 8 16,2 3-10-16,-4 2 0 16,2-1 7-16,-1 1-7 15,-2 2 0-15,0 2 13 16,0 0-8-16,-2 1 4 15,1 1-9-15,-2 2 0 16,1-1 16-16,-1 1-11 16,0-3-5-16,0 1 4 15,0-3 4-15,0 2 12 16,0 3-15-16,0-1 2 16,-3 1 17-16,-1 2-22 15,-1-3-2-15,-1 0 16 0,-3 1-14 16,2-4 11-16,-1 2-13 15,-3 1 0-15,3-1 22 16,-1 0-9-16,0 3-13 16,-1-3 17-16,2 3-14 15,-2-3 17-15,-2-2-20 16,1-2 6-16,-1 0 15 16,-2-2-21-16,1-4 0 15,-1 2 15-15,0-3-10 16,-2-2 6-16,-2 1-11 15,-2 0 0-15,1-2 25 16,1 0-21-16,-1 2-4 16,-2-4 3-16,0 0 12 0,0-1-15 15,-3 0 0-15,1-1 0 16,-2-1 9-16,0 0-9 16,0 0 0-16,1 1-9 15,-1-1 19-15,1 2-17 16,0-1 7-16,3-2 0 15,4-2 0-15,3-3 0 16,3-2 0-16,1-3 6 16,1 2-3-16,0-5-6 15,1 3-30-15,0-6-38 16,-1 0 21-16,1 0-87 16,-2 0-78-16,1-12-175 15</inkml:trace>
  <inkml:trace contextRef="#ctx0" brushRef="#br0" timeOffset="111837.7567">23176 13338 185 0,'0'0'20'15,"0"0"-20"-15,0 0 0 16,0 0 11-16,0 0-8 16,0 0 66-16,-1 0-44 15,1 0-17-15,6-9 36 16,5-3-41-16,0-1-2 15,0-3 4-15,-1-1 0 16,-4-3-1-16,-1-1-4 0,-2 1 0 16,-3 3 2-16,0 3 0 15,0 2-2-15,0 4 0 16,0 1 5-16,-7 5-7 16,0-1 2-16,0 3 0 15,1 0-14-15,0 0 14 16,0 3-1-16,-1 12 1 15,4 2 0-15,3 0 6 16,0-1-6-16,0-5 0 16,5-1-6-16,7-5 8 15,2-3-2-15,4-2 0 16,2 0 5-16,-3-6 4 16,1-6-9-16,-6-5 0 0,-6 2 6 15,1-4-2 1,-7-1-4-16,0 0 0 0,-2 4-12 15,-11 2 5-15,3 5-17 16,-3 3 24-16,3 6-13 16,3 0 13-16,-1 0 0 15,1 10-3-15,3 4 1 16,1 3-6-16,3 1 8 16,0-2 0-16,0-4 1 15,9-3 2-15,2-5-3 16,2-4 0-16,3 0 7 15,-1 0 6-15,1-10-13 16,-1-7 0-16,-3-5 9 0,-6 0-8 16,-5-3-1-1,-1 2 4-15,0-1 1 0,-4 4-2 16,-6 8-3-16,0 1 0 16,1 8-9-16,-2 3-7 15,1 0 16-15,3 0 0 16,0 9 2-16,3 5-12 15,2-1 10-15,2-3 0 16,0-2-1-16,0-3 4 16,0-3-3-16,6-2 0 15,1 0 0-15,0-6 28 16,3-8-28-16,-3-1 0 0,-4-4 10 16,0-1-7-1,-3-1-3-15,0 2 0 0,0 3 7 16,0 7-8-16,0 3 1 15,-4 3 0-15,-5 1 2 16,-1 2-2-16,2 0-12 16,2 3 7-16,-1 8 10 15,4 3-13-15,3-2 1 16,0 0-42-16,0-3-29 16,3-3-38-16</inkml:trace>
  <inkml:trace contextRef="#ctx0" brushRef="#br0" timeOffset="126734.1187">23986 7986 66 0,'0'0'71'15,"0"0"-5"-15,0 0 62 16,0 0-63-16,0 0 17 16,0 0-12-16,0 0-42 0,0 0 45 15,-20-61-10-15,13 61-57 16,-3 0 32-16,-3 0-38 15,-10 3 0-15,-2 11-4 16,-5 4 4-16,-3 3 0 16,1 4 0-16,0-2 2 15,6-1 11-15,4 0-13 16,2-5 0-16,7 3-10 16,2-6 10-16,8 0-1 15,3-1 0-15,0 1-7 16,6 3-23-16,15-2 31 15,7-1-2-15,2-1-17 0,0-5 25 16,-5 0-6 0,-4-1 0-16,-6 3 5 0,-4-1-14 15,-4 2 9-15,-3 5 0 16,-4 2-4-16,0 3 5 16,0 3-1-16,0 1 0 15,0-1 2-15,-7-2-9 16,-1-2 7-16,-2-3 0 15,-6 0 4-15,2-1 3 16,-4-2-7-16,4-2 0 16,0-2 19-16,8-3-19 15,0 0 0-15,3-4 0 16,1 0-4-16,2-2 4 16,0-1-19-16,0 0-55 15,3 0-63-15,11-3-92 0</inkml:trace>
  <inkml:trace contextRef="#ctx0" brushRef="#br0" timeOffset="127353.6029">24215 8224 87 0,'0'0'36'0,"0"0"7"16,0 0-1-16,0 0 19 16,0 0-23-16,0 0 39 15,-21-17-54-15,12 17-8 16,1 0 13-16,-6 4-25 15,-2 9 17-15,-1 3 0 16,2 1-19-16,-2 3 51 16,5 0-44-16,1 0-2 15,5-1 28-15,1-2-32 16,5-2 10-16,0-2-12 16,0-2 0-16,10-1 14 0,2-1-14 15,3-1 0 1,3-3 7-16,1-4 6 0,1-1-7 15,1 0-6-15,1 0 2 16,-1-1 11-16,2-9-13 16,-3 1 0-16,-3-4 9 15,-2 2 0-15,-3-4 4 16,-2 1-13-16,-3-2 0 16,-2-2 1-16,-2 0-1 15,-2-2 0-15,-1 0-1 16,0 3 10-16,0 0-11 15,0 1 2-15,-3 5 0 0,-4 2-15 16,-3 4 15-16,2-1 0 16,-2 5-6-16,-2 1 20 15,2 0-33-15,0 0 0 16,-1 4-51-16,0 7 65 16,-3 4-110-16,0 1 4 15,3 0-64-15</inkml:trace>
  <inkml:trace contextRef="#ctx0" brushRef="#br0" timeOffset="127902.9507">23705 8890 141 0,'0'0'56'0,"0"0"-43"0,0 0-10 16,0 0 47-16,0 0 14 15,0 0-23-15,-9 7 23 16,9-6-59-16,0 1-5 16,4 1 15-16,15-3-2 15,7 0 40-15,5 0-29 16,8 0-20-16,4-3 37 15,5-8-33-15,2-1-4 16,0 2 0-16,-3 0 6 16,0-3 4-16,-4 2-14 15,-6 0 1-15,-4 0-14 16,-4 1 18-16,-6 1-5 16,-3-1 1-16,0 2 3 15,-5 2-6-15,-6-1 2 16,-4 6-30-16,-5-1 27 0,0 2-112 15,0 0-33-15,-2 3 14 16,-10 10 35-16</inkml:trace>
  <inkml:trace contextRef="#ctx0" brushRef="#br0" timeOffset="128592.528">23933 9162 166 0,'0'0'48'16,"0"0"13"-16,0 0 41 15,0 0-57-15,0 0 44 16,0 0-34-16,-3-27-40 0,3 24 15 16,6 0-30-16,6 0 0 15,6-4 12-15,4 2-10 16,-1 0-2-16,4 0 0 15,1 0 10-15,-3 0-6 16,-1 3-4-16,-3-3 0 16,-3 3-8-16,-2-1 8 15,-3 1 0-15,-3 2-2 16,-6-1 12-16,2 1-12 16,-4 0 2-16,3 0 0 15,-2 0-23-15,1 6 25 16,1 8-4-16,-3 2 1 15,0 3 1-15,0 1-5 16,0 0 5-16,-8 0 0 0,-1 1 6 16,-4 4-6-16,-2-1 0 15,0 2 3-15,-1 0 12 16,-2 1 16-16,4-1-29 16,1-1-2-16,0-3 41 15,4-2-32-15,3-4-5 16,0-7 7-16,3-1 9 15,1-5-17-15,1-3-3 16,1 2 0-16,0-2 3 16,0 0 8-16,0 0-11 15,0 0 0-15,0 0 4 16,0 0-27-16,0 0-23 16,0 0-66-16,7 0-68 0</inkml:trace>
  <inkml:trace contextRef="#ctx0" brushRef="#br0" timeOffset="143183.076">6907 14251 39 0,'0'0'18'0,"0"0"11"15,0 0-9-15,0 0-4 16,0 0-1-16,0 0-5 16,0 0-7-16,0 0 44 15,-10-19-31-15,10 19-1 16,0 0 0-16,0 0-14 16,0 0 7-16,0 0-4 15,0 0 1-15,0 0 38 0,0 0-39 16,0 0 13-1,0 0 4-15,0 0-20 0,0 0 12 16,0 0-13-16,0 0 0 16,2 0 2-16,8 0 1 15,8 7-3-15,2 0 12 16,2 0-12-16,5-2 24 16,1 3-24-16,-1-2 3 15,0 1 28-15,-2-3-31 16,-1 0 14-16,0-1 12 15,-6-1-14-15,-3 0 28 16,-5 0-35-16,-3-1 8 16,-2-1 38-16,-5 0-40 15,0 2 0-15,0-2 13 0,0 0-16 16,0 1 37-16,0-1-45 16,0 0 6-16,0 0 26 15,0 0-28-15,0 0-1 16,0 0-3-16,0 0 8 15,0 0-12-15,0 0 4 16,0 0-49-16,0 2-1 16,0 6-109-16,0 0-29 15,0-1-75-15</inkml:trace>
  <inkml:trace contextRef="#ctx0" brushRef="#br0" timeOffset="144133.6985">8805 14296 193 0,'0'0'31'0,"0"0"32"16,0 0-39-16,0 0-7 16,0 0 31-16,0 0-21 15,-12 1 13-15,12 3-40 16,0 0 0-16,0 2 12 15,8 1-8-15,5 0 30 16,1 1-13-16,5-3-15 16,-2 1 47-16,6 0-34 15,1-2-12-15,0 1 24 16,1 0-24-16,0 0-3 16,3-2-8-16,-2 1 18 15,0-1-14-15,-3-2 0 16,1 1 0-16,-6-2 5 15,2 0-1-15,-5 0 1 0,-2 0 4 16,-3 0-8-16,-2 0 32 16,1 0-23-16,-3 0-6 15,-3 0 14-15,-2 0-17 16,-1 0 4-16,0 0-5 16,0-2 14-16,0 2-27 15,0 0 13-15,5 0-53 16,1 0-41-16,10 0-89 15,3 0-16-15</inkml:trace>
  <inkml:trace contextRef="#ctx0" brushRef="#br0" timeOffset="149939.3035">10956 10984 86 0,'0'0'18'16,"0"0"3"-16,0 0 20 15,0 0 7-15,0 0 42 0,0 0-17 16,0 0-55-16,-14-6 65 15,14 0-70-15,0 1-6 16,0 0 43-16,1 0-47 16,21 3 0-16,6-1-3 15,14-1 13-15,7 3-10 16,11 0-3-16,16-1 0 16,10-2 5-16,13-3-3 15,10-3-2-15,1-4 0 16,1-3 15-16,-3-2-8 15,-8 1-7-15,-7-1 0 16,-11-1 47-16,-6 1-40 16,-13 4 5-16,-13 1 4 15,-9 4-9-15,-11-1 22 0,-4 4-29 16,-7-1 0-16,-6 3 59 16,-4 1-59-16,-1-1 21 15,0-2-1-15,0 0-10 16,5-3 13-16,-1 1-23 15,1-2 0-15,1 1-3 16,-1 3 3-16,-4-1-7 16,-3 6-37-16,-3-2-102 15,-3 4 34-15,-18-4-206 16</inkml:trace>
  <inkml:trace contextRef="#ctx0" brushRef="#br0" timeOffset="150470.2152">11032 10099 34 0,'0'0'60'0,"0"0"24"16,0 0-42-16,0 0-2 16,0 0-26-16,0 0-8 0,25 23 92 15,-17 4-85-15,-1 10 37 16,-1 9 33-1,-2 3-53-15,-2 6 3 0,-2-2-25 16,0-6 11-16,0-5-1 16,5-8-18-16,-1-7 0 15,2-10-15-15,2-5-39 16,2-10-28-16,2-2-11 16,0-5-66-16,0-17-26 15</inkml:trace>
  <inkml:trace contextRef="#ctx0" brushRef="#br0" timeOffset="151294.3928">11305 10195 362 0,'0'0'70'0,"0"0"43"16,0 0-103-16,0 0 10 16,0 0-20-16,0 0 6 15,4 24-6-15,-4 3 50 16,-4 4-33-16,-15 3 7 15,-5 1-24-15,1-3 13 16,-2-5 3-16,7-5-16 16,5-10 0-16,3-4 7 15,5-5 0-15,3-1-7 16,2-2 0-16,0 0 4 16,0 0 13-16,0 0-17 15,0-8-4-15,0 1-9 0,15 0 12 16,5 4 0-16,3-1-1 15,3 1 2-15,2 3-4 16,5-2 4-16,6-5 0 16,5-1 5-16,1-6-4 15,0-1-2-15,-6-2 0 16,-5 0 1-16,-4 1 4 16,-8-1-4-16,-7 2 0 15,-6 4-1-15,-8 2 7 16,-1 5-11-16,0 1 5 15,0 3 0-15,-4 0-31 16,-8 6 30-16,0 13 1 16,1 2-12-16,1 6 21 0,4-5-13 15,3 1 4-15,2-9 0 16,1-3-1-16,0-4 1 16,0-4 0-16,0-3-7 15,1 0 19-15,10-4-6 16,4-16-6-16,3-5 3 15,-2-1-6-15,2-3 3 16,-2 3 0-16,-2 3-2 16,-5 2 17-16,-3 9-21 15,-3 2 6-15,-2 6 0 16,-1 4-4-16,0 0 4 16,0 0-5-16,0 19 3 15,0 15 4-15,0 9 3 16,-7 10-5-16,2 2 0 15,-2-3 36-15,1-4-36 0,1-8 0 16,-2-8 12-16,2-3-7 16,-2-9 18-16,3-6-23 15,2-6 0-15,0-5 4 16,2-3 0-16,0 0-4 16,0 0 27-16,0-11-9 15,7-15 12-15,18-13-30 16,11-11 0-16,10-12-8 15,7-1 8-15,0 1-28 16,7 9-7-16,-2 11-54 16,-6 9-61-16,-6 2-186 15</inkml:trace>
  <inkml:trace contextRef="#ctx0" brushRef="#br0" timeOffset="159152.1378">6961 14241 97 0,'0'0'47'0,"0"0"-13"0,0 0-12 15,0 0 57-15,0 0-63 16,0 0 0-16,0 0 7 16,0 0-15-16,0 0 25 15,0 0-19-15,0 0-9 16,0 0 37-16,0 0-35 15,0 0-7-15,0 0 23 16,0 0-16-16,0 2 5 16,0-2-12-16,0 0 0 15,0 0 10-15,0 0-10 16,0 0 0-16,0 0-10 16,0 2 24-16,0-2-24 0,0 3 10 15,0 0 0-15,0 1 3 16,2 3-3-16,2 0 0 15,4 1 4-15,4-1 0 16,-1 1 11-16,3-1-12 16,2-1-3-16,4 0 24 15,1-1-5-15,3-1-19 16,1-2 14-16,0 1-9 16,-1-1 7-16,0-1-12 15,2-1 0-15,-4 0 9 16,2 0-9-16,-8 0 0 15,-3 0 7-15,-6 0-1 16,-1 0-4-16,-3 0-2 0,0 0 0 16,-2 0 25-1,1 0-13-15,-1 0-12 0,2 0 31 16,-2-4-31-16,2-2 9 16,-1-1-9-16,1 0 0 15,-2 0-12-15,0-1 12 16,1 1-1-16,-2 2-30 15,0 0-26-15,0 5-59 16,-3 0-125-16</inkml:trace>
  <inkml:trace contextRef="#ctx0" brushRef="#br0" timeOffset="160268.5784">8638 14320 162 0,'0'0'54'16,"0"0"-14"-16,0 0 5 15,0 0 33-15,0 0-47 16,0 0 55-16,-14-9-29 16,13 6-11-16,1 3-6 15,0 0-40-15,0 0 7 16,0 0-3-16,0 0-4 0,0 0 0 16,11 2-4-1,8 6 9-15,0 2-8 0,3 2 3 16,2-2 0-16,3 4 8 15,3-3-8-15,4 0 0 16,4-1-8-16,4-5 22 16,-1 2-12-16,0-5-2 15,-1 1 0-15,0-3-8 16,2 0 11-16,1 0-3 16,0-5 6-16,-1-9 1 15,0-1-4-15,-5-2-3 16,-2-1 0-16,-4-1 12 15,-3 1-3-15,-3 1-9 16,-3-1 12-16,-6 4-8 16,0-1 16-16,-4 3-20 0,-3 2 4 15,-3 4 8-15,0 0-7 16,-4 6-5-16,0-2 0 16,0 0 9-16,-2 2-27 15,0 0 18-15,0 0-65 16,3 2 13-16,2 9-44 15,-1 3-33-15,-2-1-103 16</inkml:trace>
  <inkml:trace contextRef="#ctx0" brushRef="#br0" timeOffset="162386.3703">23514 8047 84 0,'0'0'5'0,"0"0"23"16,0 0 46-16,0 0-46 15,0 0 76-15,0 0-62 0,0 0-31 16,3-15 30-1,-3 15-30-15,0 0-11 0,0 0 0 16,0 0 4-16,-8 11-4 16,-1 4 0-16,-3 5 0 15,2 2 5-15,-1 2-5 16,-1 5 0-16,2 3 26 16,-3 6-14-16,2 4 32 15,0 8-44-15,0 10 0 16,0 4 27-16,1 3-14 15,0 1-10-15,3 2 14 16,4 4-16-16,3 0 30 16,0 3-31-16,7 1 0 15,15-3 14-15,8-3-14 16,4-6 0-16,9-6 2 0,5-7 7 16,7-9-10-16,1-3 1 15,1-5-22-15,-4-2 12 16,0-5-120-16,-5-11-54 15,-6-14-79-15</inkml:trace>
  <inkml:trace contextRef="#ctx0" brushRef="#br0" timeOffset="163046.8363">24667 7964 217 0,'0'0'0'16,"0"0"2"-16,0 0 30 15,0 0-20-15,0 0 6 0,0 0 38 16,22-15-29-1,-10 15 24-15,6 3-51 0,1 15 0 16,4 10 1-16,2 9 5 16,0 9-6-16,-1 11 8 15,-3 11 8-15,-3 6 19 16,-11 7-35-16,-4 2 5 16,-3-1 27-16,-3-1-32 15,-13 0 0-15,-6-1 3 16,-2-6 15-16,0-2-18 15,1 1 0-15,-2-1-8 16,-2 0-5-16,-6 1-63 16,-5-3-84-16,-9-5-56 15</inkml:trace>
  <inkml:trace contextRef="#ctx0" brushRef="#br0" timeOffset="165679.5951">1411 14886 25 0,'0'0'64'0,"0"0"23"16,0 0-31-16,0 0 11 15,0 0 15-15,0 0-40 16,0 0-39-16,0 0 12 16,-5-14-15-16,21 24 0 0,11-1 5 15,4-1 4-15,5-5-8 16,4-3 9-16,2 0-4 16,2 0 34-16,0-11-21 15,-1-5-14-15,-3-1 21 16,-7 0-25-16,-5 0 12 15,-11 2-13-15,-2 3 1 16,-11 3-24-16,-4 1 14 16,0 2-21-16,-10 0-10 15,-10 2-34-15,-2-2 25 16,1 2 40-16,8-1 9 16,4 0 21-16,4 2-6 0,2 1-9 15,1 0 18 1,2 2 6-16,0-4-10 0,0 1-20 15,7-1 2-15,11 1-2 16,6 0 0-16,4 3 0 16,2 0 9-16,-2 2-6 15,3 13 10-15,-4 2-1 16,-5 5-8-16,-8 2 30 16,-6 5-32-16,-8 4 11 15,0 4 17-15,-3 3-2 16,-16 4 1-16,-4-2-26 15,-2-4 7-15,4-3 6 16,4-4-16-16,4-5-40 16,7-4 6-16,6-6-117 0,0-10-97 15</inkml:trace>
  <inkml:trace contextRef="#ctx0" brushRef="#br0" timeOffset="172689.263">6932 12604 56 0,'0'0'19'16,"0"0"13"-16,0 0 2 16,0 0 5-16,0 0-2 15,0 0-6-15,0 0 54 16,-15-48-50-16,15 46-21 16,0 1 33-16,0 1-30 15,0 0 9-15,-2 0-10 16,2 0-12-16,0 0 17 15,0 0-21-15,-1 0-2 16,-2 0-13-16,-2 1 26 16,-2 12-11-16,-5 6 0 0,0 3 8 15,-3 4-11-15,0 4 3 16,-1 3 0-16,1 1 6 16,-1 1-2-16,2 0-4 15,-2 2 0-15,2 3 7 16,2 2 16-16,3 3-23 15,2-1 0-15,4 2 30 16,3 0-29-16,0 4-1 16,0 1 0-16,9 1 14 15,6 1-3-15,3-2-11 16,1-1 0-16,4-2 8 16,-1-3-6-16,-1-2-2 15,-1-7 0-15,-1-2 3 16,-3-5-3-16,-1 0 0 15,1-2 0-15,-2 0 2 0,2-3-2 16,2-2 0-16,-2-1-1 16,2-1-46-16,3 0-30 15,-2-6-95-15,-2-5-80 16</inkml:trace>
  <inkml:trace contextRef="#ctx0" brushRef="#br0" timeOffset="173569.638">7658 12671 173 0,'0'0'31'16,"0"0"44"-16,0 0-60 16,0 0 21-16,0 0 15 15,0 0-30-15,1-20-3 16,7 20-18-16,8 5 4 16,1 13-2-16,2 9 6 15,-1 7-8-15,6 6 21 0,0 6-20 16,1 8 34-16,-1 5-21 15,-1 7-6-15,-1 1 18 16,-3 1-17-16,-4 4-9 16,0-5 12-16,-6 2-11 15,-3-8 18-15,0-3-19 16,-4-2 0-16,2-6 23 16,-4-3-19-16,0-5-4 15,0-3 6-15,0-2-2 16,0-4-4-16,0-1 0 15,-7-5 3-15,-1-3-3 16,2-2 0-16,-7-1 0 0,-2 3-5 16,-6 1-50-1,-6-1-27-15,-3 0-113 0,0-2-88 16</inkml:trace>
  <inkml:trace contextRef="#ctx0" brushRef="#br0" timeOffset="180932.1267">8423 14190 0 0,'0'0'9'0,"0"0"-1"15,0 0-6-15,0 0 8 16,0 0 3-16,0 0 9 16,0 0-7-16,-6 45 24 15,5-39 7-15,-2 5-25 16,3-3 6-16,-2 1 5 15,2-1-25-15,0-2 3 16,0 0-10-16,0-4 0 16,0-1 21-16,0-1-10 15,0 0-10-15,0 0 49 16,0 0 1-16,0 0 6 16,0-8-57-16,0-4 9 0,0 0-8 15,0 1-1-15,0 1-10 16,3 2-2-16,-3 2 8 15,0 2-9-15,0 1 10 16,2 1-9-16,-1 1 5 16,4 1-96-16,1-1 19 15,-2-1-20-15</inkml:trace>
  <inkml:trace contextRef="#ctx0" brushRef="#br0" timeOffset="181429.5023">8373 14084 266 0,'0'0'21'16,"0"0"3"-16,0 0 7 15,0 0-18-15,0 0-5 16,0 0 63-16,-10-5-70 16,10 5 3-16,0 0-4 15,0 0 1-15,0 0-2 16,0 14 1-16,2 0 0 16,3 2 19-16,-2 0-17 15,0-1 21-15,1-6 8 0,-1-1-30 16,1-2 23-16,-1-1-24 15,-1-3 0-15,-1-1 10 16,-1-1 3-16,5 0 1 16,0 0 40-16,6-10-22 15,0-9 15-15,1 0-47 16,-2 0 1-16,-2 1 21 16,-2 1-18-16,-2 3-4 15,-1 2 0-15,1 1 5 16,-2 4-8-16,2 0 3 15,-1 1-19-15,2 1 8 16,2-1-28-16,2 3-29 16,0 0-24-16,2 3-32 0,-4 0-39 15</inkml:trace>
  <inkml:trace contextRef="#ctx0" brushRef="#br0" timeOffset="183077.7094">9874 14127 79 0,'0'0'2'15,"0"0"5"-15,0 0 2 16,0 0-9-16,0 0 0 0,0 0 9 16,-1-40 2-16,1 36 34 15,0 0-34-15,0 1-5 16,0 0 54-16,0 0-58 15,0 2 14-15,0-1 35 16,0 2-13-16,0-1-13 16,0 1-25-16,0 0 0 15,0 0 1-15,0 0-1 16,3 0 0-16,0 1-1 16,6 11 8-16,-3 2-4 15,3 3-3-15,-3 2 0 16,1 1 21-16,1-1-10 15,-4 0-11-15,4-5 17 16,-1-1-6-16,-1-3 6 16,-1-3-17-16,-2-3 0 0,-1-1 11 15,-2-2-7-15,0 1-4 16,0-2 55-16,1 0-4 16,1 0 12-16,-2 0-17 15,3-2-7-15,1-11 1 16,5-1-40-16,-2-5 0 15,3 2-3-15,1 0 18 16,-2 1-16-16,1 3 1 16,-1 3-40-16,2 0 32 15,2 3-66-15,2 0 13 16,4 2-72-16,-1 1-92 16</inkml:trace>
  <inkml:trace contextRef="#ctx0" brushRef="#br0" timeOffset="184202.8711">10980 13919 93 0,'0'0'63'0,"0"0"-60"16,0 0 26-16,0 0 6 16,0 0 18-16,0 0 45 15,0-61-52-15,0 58-27 16,0 2 28-16,0 1-47 16,0 0 0-16,0 0 0 15,0 0 0-15,1 5-10 16,7 10 10-16,1 2 0 15,-2 3 15-15,1-1-15 16,0 2 0-16,0 0 14 16,-1-2-13-16,0-4 20 15,0-2-21-15,-1-2 0 0,-2-5 27 16,-2-2-22-16,-1-1-5 16,1-1 6-16,-1-1 9 15,2-1-7-15,5 0-8 16,4 0 0-16,1-6 35 15,3-4-33-15,1-4-2 16,-1-1 0-16,1-2 0 16,1 1 3-16,-1-4-3 15,0 1 0-15,4 1-11 16,-2 1-71-16,4-1-126 0</inkml:trace>
  <inkml:trace contextRef="#ctx0" brushRef="#br0" timeOffset="204932.7315">17506 15379 136 0,'0'0'67'0,"0"0"-25"0,0 0 22 15,0 0-24 1,0 0 14-16,0 0-54 0,0 0 17 16,0 0 5-16,-11-2-17 15,11 2 17-15,0 0-17 16,0-2 2-16,0 2 18 16,0 0-25-16,0 0-6 15,9 0 1-15,9 0 10 16,4 5 2-16,10 3-7 15,6-2 0-15,7 0 22 16,9-2-16-16,1-1-6 16,1-1 16-16,-1 0-14 15,-5 0 3-15,-2 0-5 16,-6 0 0-16,-7 0 9 16,-5-2-9-16,-6 0 0 0,-11 0-2 15,-4 0 7 1,-6 0-7-16,-3 0 2 0,0 0 0 15,0 0-1-15,0 0 1 16,-6 0-41-16,-11 0-58 16,-9 1-5-16,-2-1 16 15,1 0-141-15</inkml:trace>
  <inkml:trace contextRef="#ctx0" brushRef="#br0" timeOffset="213656.7364">3255 16788 7 0,'0'0'0'0,"0"0"10"16,0 0 29-16,0 0-17 16,0 0 11-16,0 0 7 15,0 0-7-15,-24-30-5 16,21 27-23-16,3 1 11 16,0 2 15-16,0-1-28 15,0 1-3-15,0 0 6 16,0 0-4-16,0 0 0 15,0 0-2-15,0 0 0 16,0 0-3-16,0 0 3 16,12 0 0-16,4 0 0 15,1 6 5-15,5-1-1 0,5 3-4 16,6-5 0-16,4 2 12 16,8-5-7-16,4 0-1 15,6 0 7-15,5-5 8 16,9-7 18-16,2-2-19 15,5-1-18-15,2 1 24 16,-5 2-21-16,1 2-3 16,-8 3 8-16,1 2-6 15,-3 3 2-15,-1 2-4 16,-3 0 0-16,-7 0 3 16,-6 0-3-16,-6 0 0 15,-8 2 4-15,-8 0 1 16,-6 1-5-16,-8-3 0 15,-6 0-6-15,-5 2-3 16,0-2-84-16,-12 0 11 0</inkml:trace>
  <inkml:trace contextRef="#ctx0" brushRef="#br0" timeOffset="214014.8357">3559 16869 145 0,'0'0'5'0,"0"0"18"15,82 22-21-15,-39-16 2 16,7-3 14-16,10-1-11 16,6-2 28-16,8 0-14 15,3 0-6-15,2 0 36 16,2 0-46-16,-2-4 16 16,-3-2-16-16,-6 0 0 15,-9 1 8-15,-10-1-13 16,-8 2-15-16,-11 2-11 15,-13 2-78-15,-16 0-126 0</inkml:trace>
  <inkml:trace contextRef="#ctx0" brushRef="#br0" timeOffset="214254.7">3783 17166 377 0,'0'0'0'15,"0"0"15"-15,85-4-12 0,-39-6-3 16,3-5 0-16,-1 1 0 16,3-1 5-1,9 0-5-15,4-1-6 0,6 1 3 16,0-2-108-16,-4 0-75 15</inkml:trace>
  <inkml:trace contextRef="#ctx0" brushRef="#br0" timeOffset="216093.1151">2214 15591 48 0,'0'0'97'16,"0"0"-57"-16,0 0 4 16,0 0 6-16,0 0 10 15,22-75-8-15,-19 67-23 16,-3 2-9-16,2 2 51 15,-2 3-62-15,0-1-4 16,0 2 5-16,0 0-7 16,0 0-1-16,0 0-2 15,0 9 0-15,-2 10-16 0,-8 10 18 16,-5 7-2 0,0 8 19-16,2 5-16 0,-4 6 5 15,6 8-8-15,3 4 0 16,5 11-2-16,3 7 2 15,6 4 0-15,22 4 0 16,9-1 15-16,14-3-26 16,12 0 11-16,14-8 0 15,17-7-2-15,16-6 2 16,14-9-47-16,14-4-35 16,5-12-106-16,2-10-51 15</inkml:trace>
  <inkml:trace contextRef="#ctx0" brushRef="#br0" timeOffset="217168.4201">6275 15516 216 0,'0'0'7'16,"0"0"78"-16,0 0-63 15,0 0 14-15,0 0 13 16,0 0-28-16,-10-29 46 0,10 29-42 15,0 0-19 1,0 0 13-16,4 0-19 0,10 3 0 16,7 14-1-16,0 6 4 15,8 6-3-15,0 6 0 16,-1 3 0-16,2 4 31 16,0 2-20-16,2 3-7 15,1 4 17-15,2 8-20 16,-1 7 35-16,-3 3-36 15,2 2 0-15,-6-2 5 16,0-4 1-16,-12-3-6 16,0-2 3-16,-8-2 11 15,-4-1-4-15,-3-3-10 16,0-6 3-16,-6-1 7 0,-16 0-8 16,-8 1-2-16,-7-3 7 15,-5 0 1-15,2-3-5 16,2-4-3-16,4-6 3 15,6-6-32-15,2-6 11 16,1-1-57-16,-1-9-74 16,-3-5-190-16</inkml:trace>
  <inkml:trace contextRef="#ctx0" brushRef="#br0" timeOffset="219354.6943">5311 16900 686 0,'0'0'50'16,"0"0"-38"-16,0 0 3 16,0 0-15-16,0 0-13 15,0 0 9-15,0 0 3 16,22-48-6-16,18 34 7 15,5 0-16-15,-2-2 0 0,-2 2-4 16,-6 1-15-16,-10 1 29 16,-10 5-26-16,-7 3 14 15,-8 4-1-15,0 0 17 16,-20 0-16-16,-14 16-71 16,-11 8 76-16,-3 3 0 15,-1 9 26-15,6-3-14 16,3 0 1-16,15-2 0 15,8-2 14-15,14-1-14 16,3-3-7-16,14-3 6 16,12-3 0-16,4-5-1 15,5-3 2-15,2-11 0 0,2 0-2 16,-2-8 3-16,-4-14-1 16,-10-6 8-16,-6 0 1 15,-10 5-11-15,-7-4 2 16,-4 8 0-16,-20 5 6 15,-9 4-6-15,-2 7 0 16,-4 3 9-16,1 0-9 16,3 9 0-16,8 11-2 15,1 10 6-15,4 6-2 16,7 5-2-16,15 2-29 16,0-9-12-16,28-5-91 15,13-14-80-15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1T03:13:46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5850 10343 239 0,'0'0'119'0,"0"0"-102"0,0 0 0 15,0 0 72-15,0 0-32 16,0 0-19-16,43-38-12 15,-34 30-20-15,-1 2 10 16,1 0-16-16,0-1-42 16,-6-1-116-16</inkml:trace>
  <inkml:trace contextRef="#ctx0" brushRef="#br0" timeOffset="537.2985">5731 10350 53 0,'0'0'252'0,"0"0"-187"16,0 0-31-16,0 0 80 15,0 0-10-15,0 0-51 16,0 0 16-16,0 0-60 16,0 0 9-16,9 0 2 15,3-4-10-15,1-3 39 16,4-2-45-16,2 1 11 16,-1-3 26-16,6 1-40 15,-2-1 6-15,1 1-7 16,-1 1 3-16,-3 1 2 15,-2 1-5-15,-4 2 0 0,-8 3-1 16,1 1 1-16,-3 1-6 16,-3 0-23-16,0 1-90 15,0 13 34-15,-3 4-89 16,-11 2-126-16</inkml:trace>
  <inkml:trace contextRef="#ctx0" brushRef="#br0" timeOffset="848.7058">5855 10596 191 0,'0'0'117'0,"0"0"-73"15,0 0-1-15,0 0 80 16,0 0-68-16,0 0-26 15,-2 1 1-15,2-1-24 16,6 0 34-16,8 0 30 16,1 0-32-16,2 0 16 15,1-5-42-15,-1-5 2 16,-1 1 14-16,1-3-25 16,0 0 2-16,-3-1-5 15,-4 2 5-15,-2 0-12 16,-7-3-5-16,-1 0-112 0,0-3-99 15,-4 1-215-15</inkml:trace>
  <inkml:trace contextRef="#ctx0" brushRef="#br0" timeOffset="1172.8498">5873 10307 298 0,'0'0'116'0,"0"0"-62"0,0 0-3 16,0 0 7-16,0 0-38 16,0 0-10-16,0 1 11 15,0 9 53-15,0 2-29 16,6 1 3-16,0-1-15 15,1 0-1-15,-1-2-20 16,-1-1-7-16,2 2 14 16,-1-5-19-16,0 2 0 15,0-1-3-15,0 0-12 16,0-2-88-16,-3 1-137 16,-3-5-267-16</inkml:trace>
  <inkml:trace contextRef="#ctx0" brushRef="#br0" timeOffset="2025.7374">7148 10308 345 0,'0'0'40'16,"0"0"-24"-16,0 0 55 16,0 0 46-16,0 0-74 15,0 0-8-15,3 0 53 16,3 0-33-16,6 0-9 16,-3 0 4-16,4 0-26 15,2-1 20-15,3-7-40 16,0 0-3-16,3-2 21 0,-2 0-22 15,2 0 0-15,-2 3 0 16,-2 1-3-16,-4 2-11 16,-4 4-84-16,-4 0-114 15,-5 0 4-15,0 10-124 16</inkml:trace>
  <inkml:trace contextRef="#ctx0" brushRef="#br0" timeOffset="2340.7978">7239 10559 189 0,'0'0'71'0,"0"0"-50"15,0 0 36-15,0 0 46 16,0 0-70-16,0 0-5 15,0 4 21-15,7-4 17 16,4 0-6-16,-4 0-23 16,2 0-4-16,2 0 30 15,2 0-49-15,2-2 13 16,0-8-5-16,-3-2-21 16,4-1 13-16,-4-1-14 15,-3 2-22-15,-2-1 7 16,-5 0-147-16,-2 0-44 0,0 4-161 15</inkml:trace>
  <inkml:trace contextRef="#ctx0" brushRef="#br0" timeOffset="2639.6686">7257 10325 135 0,'0'0'29'0,"0"0"10"0,0 0 35 16,0 0 37-16,0 0-41 16,0 0-36-16,2 69 44 15,2-53-66-15,-1-3 21 16,0 1-7-16,1-1-22 15,-1-3 10-15,2-3-14 16,-2-1-1-16,1-3-8 16,0-1-93-16,-2-2-88 15,-2 0-145-15</inkml:trace>
  <inkml:trace contextRef="#ctx0" brushRef="#br0" timeOffset="2955.224">7342 10319 264 0,'0'0'80'0,"0"0"-59"16,0 0 17-16,0 0 64 15,0 0-35-15,0 0-39 16,21 31 35-16,-18-18-20 16,0 4 4-16,1 0-8 0,2 0-22 15,-3-1 4 1,0-4-21-16,0-1 5 0,0-3 4 16,2 0-9-16,-2-3-51 15,3-1-110-15,-1-2-139 16</inkml:trace>
  <inkml:trace contextRef="#ctx0" brushRef="#br0" timeOffset="3645.6973">8558 10268 360 0,'0'0'102'16,"0"0"-89"-16,0 0 7 16,0 0 26-16,0 0 27 15,0 0-18-15,44-3-22 16,-26-4 7-16,3 0-38 15,0-1 8-15,1 1-10 16,-4 2 6-16,0-2-20 16,-4 5-39-16,-3 2-71 0,-5 0-15 15,-6 0-117-15</inkml:trace>
  <inkml:trace contextRef="#ctx0" brushRef="#br0" timeOffset="3945.5187">8640 10617 192 0,'0'0'83'0,"0"0"-41"16,0 0 44-16,0 0 7 15,0 0-26-15,0 0 52 16,28 12-60-16,-16-18-19 16,7-7 4-16,-3-3-38 15,1 1-1-15,-1-2-5 16,-5 0 11-16,-6 3-24 16,-1 0 0-16,-4 1-89 15,0-1-49-15,0 2-134 16</inkml:trace>
  <inkml:trace contextRef="#ctx0" brushRef="#br0" timeOffset="4272.9302">8656 10299 182 0,'0'0'203'0,"0"0"-179"16,0 0-9-16,0 0 19 16,0 0-18-16,0 0 48 15,1 15-6-15,4-3-40 16,-1 1 46-16,2 3-23 16,0 1 7-16,0 2 2 15,-1 3-39-15,-1-3 22 16,1 1-23-16,-2-3-4 0,0-3 8 15,0-4-14-15,0-3 0 16,1-3-1-16,-3-3-18 16,1-1-80-16,-1 0-100 15,-1-12-151-15</inkml:trace>
  <inkml:trace contextRef="#ctx0" brushRef="#br0" timeOffset="4672.0144">8775 10271 241 0,'0'0'151'0,"0"0"-104"16,0 0 26-16,0 0-22 15,0 0-40-15,0 0 12 16,9 4 35-16,-4 6-5 16,-1-1-16-16,2 4 6 15,0 1 23-15,0 0-50 16,-3 1 0-16,0 2 15 16,-2-1-18-16,1 1 19 15,1 0-28-15,2-1 3 0,-2 1 10 16,-2-3-17-1,1-2 0-15,-2 1 4 0,4-7 4 16,-1 1-6-16,-2-4-2 16,1 0 0-16,1 0-20 15,-3-3-6-15,0 0-68 16,3 0-68-16,0-3-22 16,1-10-271-16</inkml:trace>
  <inkml:trace contextRef="#ctx0" brushRef="#br0" timeOffset="5106.4702">8864 10139 201 0,'0'0'97'16,"0"0"-84"-16,0 0 19 0,0 0-1 15,0 0 36-15,0 0-12 16,5 20-4-16,0-11 15 16,1 2-28-16,-1 0 7 15,2 2 5-15,1-1-43 16,0 0 27-16,-1 1-34 16,1 0 14-16,-1-1-13 15,-2 0 3-15,2-1-4 16,-2 0 0-16,-4 0-31 15,-1-2-75-15,0 0-48 16,0-2-90-16</inkml:trace>
  <inkml:trace contextRef="#ctx0" brushRef="#br0" timeOffset="5541.7508">8732 10271 153 0,'0'0'77'0,"0"0"-38"16,0 0 41-16,0 0 14 16,0 0-59-16,0 0 5 15,79-45 4-15,-59 38-32 16,-1 0 21-16,0 0-33 15,-4 1 0-15,1 3 14 16,-5 0-14-16,3 3 0 0,-4 0-3 16,-3 0-4-1,-1 0-8-15,-1 2-88 0,-3 5-53 16,-2 1-45-16</inkml:trace>
  <inkml:trace contextRef="#ctx0" brushRef="#br0" timeOffset="5925.569">8772 10654 54 0,'0'0'112'16,"0"0"-72"-16,0 0-14 15,0 0 67-15,0 0-33 16,0 0-18-16,15-19 17 15,-7 12-40-15,2-3 7 16,3 1 5-16,3-4-31 16,3-1 32-16,2 2-32 0,-3-3 2 15,4 2 8 1,-1-4-10-16,-1 3-9 0,3-2-21 16,-7 2-149-16</inkml:trace>
  <inkml:trace contextRef="#ctx0" brushRef="#br0" timeOffset="28589.6558">167 6732 406 0,'0'0'36'15,"0"0"-12"-15,0 0-18 16,0 0-6-16,0 0 40 15,0 0-25-15,0 0 25 16,0 0-14-16,0 0 17 16,66-12 46-16,-45 5-53 15,-4-1 6-15,3 2 1 16,-1-2-35-16,-2 1 8 16,1 2-16-16,-3-1 0 15,-3 1-17-15,3 4-10 0,-4 1-114 16,-5 0-88-16,-6 4-198 15</inkml:trace>
  <inkml:trace contextRef="#ctx0" brushRef="#br0" timeOffset="28821.4135">378 7048 258 0,'0'0'16'16,"0"0"28"-16,0 0 85 0,0 0-58 16,0 0 8-16,83-35-25 15,-66 19-33-15,-3 3-11 16,-6-4-10-16,1 6 0 16,-9-3-13-16,0 1-66 15,0 0-105-15,-3-1-152 16</inkml:trace>
  <inkml:trace contextRef="#ctx0" brushRef="#br0" timeOffset="29061.0904">423 6760 365 0,'0'0'93'0,"0"0"-56"16,0 0-33-16,0 0 33 0,0 0-25 15,0 0 14-15,0 40 42 16,9-20-45-16,-1-1 7 16,0 0 5-16,2-2-9 15,-4 0-2-15,5-2-24 16,-2-1 0-16,-1-1-1 16,0-5 1-16,1-2-120 15,1-6-143-15</inkml:trace>
  <inkml:trace contextRef="#ctx0" brushRef="#br0" timeOffset="29658.3425">710 6754 360 0,'0'0'98'16,"0"0"-42"-16,0 0-55 16,0 0 53-16,0 0-13 15,0 0 2-15,17 23 36 0,-10-6-25 16,2 3-32-1,0 2 34-15,1 3-48 0,-1-1 19 16,-1 0 19-16,-2-2-34 16,3-4 28-16,-2-2-39 15,-2-6 7-15,-2-4 25 16,-2-6-29-16,1 0-4 16,-2 0 19-16,3 0-3 15,4-11 22-15,2-6-37 16,2-5 8-16,-1 0-5 15,-3 2-4-15,-2 4 0 16,1 4 1-16,-3 9 8 0,-3 1-18 16,0 2 8-1,0 0-22-15,3 0 11 0,0 2-13 16,2 8 25-16,2 0 0 16,-4-2 5-16,3-2 0 15,-3-3-5-15,0 1 0 16,-2-4 6-16,-1 0-2 15,3 0-4-15,3-4 11 16,0-13-8-16,0-3-6 16,2-4-16-16,0 0-79 15,-2 2 5-15,0 5-123 16,-3 6-119-16</inkml:trace>
  <inkml:trace contextRef="#ctx0" brushRef="#br0" timeOffset="30344.8365">734 6763 277 0,'0'0'85'16,"0"0"-30"-16,0 0 26 16,0 0 6-16,0 0-5 15,0 0 34-15,-3-34-66 16,3 34-29-16,0 0-21 0,0 0 12 15,0 9-6-15,9 7-6 16,2 4 0-16,0 3 43 16,0 4-29-16,1 1-5 15,3 3 17-15,-3 0-11 16,0 0 25-16,-2-2-40 16,1-6 0-16,-2-2 26 15,-1-6-17-15,-3-3-6 16,-2-9 12-16,0-3-11 15,0 0 31-15,4-3-12 16,1-19 0-16,2-6 19 0,2-8-42 16,-3-1 0-1,2 1-2-15,-5 2 11 0,-1 2-18 16,0 3 9-16,-2 7-20 16,3 3 10-16,0 7-34 15,-3 4-22-15,4 7-14 16,-2 1-86-16,0 0-105 15,0 14-5-15</inkml:trace>
  <inkml:trace contextRef="#ctx0" brushRef="#br0" timeOffset="30637.8085">1091 7081 41 0,'0'0'41'16,"0"0"5"-16,0 0 32 16,0 0-17-16,0 0-2 15,0 0 13-15,4 5-16 16,-4-5 24-16,3 0-37 15,-3 0-16-15,3-7 1 16,-3 0-28-16,3 0-11 16,0 3-6-16,-3-3-91 0,0 3-163 15</inkml:trace>
  <inkml:trace contextRef="#ctx0" brushRef="#br0" timeOffset="30951.8883">1091 7081 314 0,'34'-70'153'16,"-34"70"-92"-16,0 0 4 15,0 0 5-15,0 0-9 0,0 0-55 16,0 12-6-1,0 3 94-15,0 6-49 0,0 2 4 16,0 1 18-16,0 2-56 16,0-6 39-16,3-2-50 15,-2-7 6-15,1-2 15 16,-2-4-21-16,1-4-2 16,-1-1 0-16,0 0-48 15,0 0-26-15,0-6-117 16,0-10-312-16</inkml:trace>
  <inkml:trace contextRef="#ctx0" brushRef="#br0" timeOffset="31305.3889">1368 6869 456 0,'0'0'125'0,"0"0"-124"0,0 0 91 15,0 0 2-15,0 0-53 16,0 0 0-16,18 0-41 16,-2-3 4-16,-2-4 13 15,5 0-17-15,-4 1-23 16,0 4-53-16,-6 2-94 16,-7 0-54-16,-2 0-154 15</inkml:trace>
  <inkml:trace contextRef="#ctx0" brushRef="#br0" timeOffset="31507.8084">1452 7054 112 0,'0'0'235'16,"0"0"-168"-16,0 0 53 15,0 0 71-15,0 0-63 16,0 0-75-16,56-26-38 15,-41 12-1-15,-2 3-13 16,4-1-1-16,-2 0-50 16,1 3-92-16,-2-2-152 15</inkml:trace>
  <inkml:trace contextRef="#ctx0" brushRef="#br0" timeOffset="32356.6256">1860 6812 369 0,'0'0'119'16,"0"0"-67"-16,0 0 85 16,0 0 8-16,0 0-93 0,0 0 17 15,0-9-54 1,0 9-5-16,0 0 11 0,-2 0-17 16,-6 0 4-16,2 11-8 15,0-1 11-15,-2 1 16 16,2 3-26-16,1-4 1 15,2 0 17-15,3-1-18 16,0-2 4-16,0-2-5 16,0 0 2-16,0-3-1 15,0 0-1-15,0-2 0 16,0 0-8-16,0 0 0 16,0 0-12-16,0 0 1 15,4 0 7-15,3 0 1 0,-1 0-46 16,-1 0-3-1,1 0-21-15,-3 0-125 0,-3 0-102 16</inkml:trace>
  <inkml:trace contextRef="#ctx0" brushRef="#br0" timeOffset="32503.8598">1860 6812 281 0</inkml:trace>
  <inkml:trace contextRef="#ctx0" brushRef="#br0" timeOffset="32837.4502">1860 6812 281 0,'21'-26'217'0,"-21"26"-157"0,0 0 31 0,0 0 22 16,0 0-55-16,0 0-17 15,-1 4-39-15,-8 8-2 16,0 0 26-16,-3 6-21 15,3-4 16-15,4 5 2 16,1-2-21-16,2-2 45 16,2 0-47-16,0 1 0 15,0-5 16-15,2-1-12 16,7-1-3-16,6-6-1 16,-2 0 2-16,2-3-4 15,-1 0 2-15,2 0 0 16,-6-7-4-16,-2-3-10 0,-2-1 14 15,-3 2-4-15,-3-1 4 16,0 0 0-16,0 5 0 16,-3-2-9-16,-3 4 1 15,-2 3 5-15,1 0-1 16,1 0 1-16,2 0 3 16,2 0-18-16,2 0 18 15,0 0-55-15,0 3-56 16,10-3-55-16,5 0-87 15</inkml:trace>
  <inkml:trace contextRef="#ctx0" brushRef="#br0" timeOffset="33188.0959">2142 6780 476 0,'0'0'97'0,"0"0"-7"16,0 0-32-16,0 0 18 16,0 0-23-16,0 0-46 15,-43 25-1-15,41-10-6 16,2-3 15-16,0-2 1 16,0-3-16-16,0-1 0 15,5-2-3-15,1-4 6 0,1 0-6 16,1 0 3-16,2 0 0 15,-1-6 27-15,-1-2-27 16,-1-2 0-16,-5 0 6 16,-2 2-2-16,0 3-8 15,0 0 0-15,-1 3-16 16,-7 2 16-16,-4 0-75 16,-3 13-43-16,-5 5-55 15,-5 4-281-15</inkml:trace>
  <inkml:trace contextRef="#ctx0" brushRef="#br0" timeOffset="34153.3119">828 7674 414 0,'0'0'62'0,"0"0"-47"16,0 0 34-16,0 0 6 0,0 0-43 15,0 0 5 1,0 7-7-16,0 12-10 0,3 3 33 15,0 5 8-15,5 1 30 16,-2-3-45-16,-1 0-15 16,1-5 34-16,-1-3-42 15,-2-6 13-15,0-7 5 16,0-2-20-16,0-2 21 16,-3 0-22-16,7-7 30 15,-1-10 10-15,-1-7-40 16,5 4 0-16,-4 3 3 15,0 3 5-15,0 7-16 16,-6 4 8-16,2 3 0 16,2 0-18-16,1 0-9 0,1 2 17 15,1 7 7-15,-1 1 6 16,1-1 6-16,1-1-9 16,-1-2 0-16,2-3 2 15,-3-2-1-15,-1-1-1 16,1 0 21-16,1-3 0 15,-1-11 18-15,0-7-39 16,2-1 0-16,0-3-7 16,0 1 7-16,-1 6-53 15,1 6-38-15,-1 2-107 16,-4 8-137-16</inkml:trace>
  <inkml:trace contextRef="#ctx0" brushRef="#br0" timeOffset="34450.6594">1138 7783 394 0,'0'0'68'0,"0"0"-52"15,0 0 1-15,0 0 48 16,0 0 56-16,0 0-79 16,0 0 46-16,33 87-8 0,-30-67-59 15,3-2 30-15,-3-1-51 16,1-6 5-16,1-4 4 16,-2-5-9-16,6-2-37 15,4-5-93-15,-1-18-174 16</inkml:trace>
  <inkml:trace contextRef="#ctx0" brushRef="#br0" timeOffset="34787.7197">1411 7654 402 0,'0'0'96'16,"0"0"-92"-16,0 0 48 15,0 0 80-15,0 0-92 16,0 0-5-16,57-18-21 0,-42 7-9 16,1 1-10-1,-4 3-6-15,-3 5-86 0,-3 2-43 16,-3 0-182-16</inkml:trace>
  <inkml:trace contextRef="#ctx0" brushRef="#br0" timeOffset="35010.0457">1520 7765 350 0,'0'0'57'16,"0"0"-16"-16,0 0 45 15,0 0 53-15,0 0-49 16,0 0-25-16,45-5-4 0,-27-6-58 15,0 2-3-15,1-3 0 16,-3 2-10-16,1-1-87 16,-11 2-179-16,0-1-233 15</inkml:trace>
  <inkml:trace contextRef="#ctx0" brushRef="#br0" timeOffset="35944.5731">1954 7503 395 0,'0'0'118'0,"0"0"-8"15,0 0-1-15,0 0 41 16,0 0-92-16,0 0-26 16,-4-11 37-16,4 11-64 15,0 0 7-15,0 0-12 16,0 0 9-16,0 3-11 15,0 9 2-15,0 5 0 16,0 1 40-16,0 0-40 16,1 1 22-16,1-3-20 0,1-5 11 15,-2-2-7-15,2-3-6 16,-1-3 0-16,2-3-14 16,5 0-27-16,3-3-78 15,6-14-153-15</inkml:trace>
  <inkml:trace contextRef="#ctx0" brushRef="#br0" timeOffset="36307.1795">2127 7490 551 0,'0'0'121'15,"0"0"-68"-15,0 0 73 16,0 0-60-1,0 0-45-15,0 0 13 0,0 18-29 16,0-2 19-16,0 0 3 16,0 2-21-16,5-4 16 15,2-4-22-15,1 0 0 16,-1-6 1-16,2-4 4 16,3 0-5-16,-1 0 0 15,0-1 12-15,0-12-16 16,-5 1 4-16,3-2 0 15,-6-2-12-15,-3 3 13 16,0-2-1-16,0 2 0 16,-8 1 8-16,-2 3-24 15,-2 2 7-15,-1 6-19 0,-1 1 24 16,-2 0-55 0,-1 11-71-16,1 7-49 0,-1 2-169 15</inkml:trace>
  <inkml:trace contextRef="#ctx0" brushRef="#br0" timeOffset="37311.8281">475 8844 427 0,'0'0'80'0,"0"0"-18"16,0 0 27-16,0 0 18 15,0 0-1-15,0 0-102 0,25-18 3 16,-6 7 22-16,1 0-27 16,-1 1 3-16,-5 1-5 15,2 2 9-15,-7 3-31 16,0 2-3-16,-2 2-105 16,-5 0-6-16,-2 0-45 15,0 13-114-15</inkml:trace>
  <inkml:trace contextRef="#ctx0" brushRef="#br0" timeOffset="37581.3083">500 9053 206 0,'0'0'83'0,"0"0"-23"0,0 0 38 16,0 0 24-16,0 0-33 15,0 0-5-15,34 12 38 16,-16-12-65-16,2-3-6 16,-1-8-17-16,0-4-25 15,-1-2 7-15,-3-2-16 16,-1 2-4-16,-7 3-1 16,-5 2-45-16,-2 2-1 15,0 5-70-15,0-1-48 16,-11 2-34-16,-1 0-141 0</inkml:trace>
  <inkml:trace contextRef="#ctx0" brushRef="#br0" timeOffset="37839.0464">567 8864 144 0,'0'0'218'15,"0"0"-112"-15,0 0-2 16,0 0-6-16,0 0-50 15,0 0-27-15,-1-6-16 16,2 11-3-16,8 6 32 16,3 1-2-16,-3 3 38 15,0-1-61-15,0-1 2 0,-3-2 13 16,-2-3-23-16,1 1 7 16,-3-4-8-16,0-2-16 15,-2-3 10-15,2 0-121 16,2 0-84-16,-4-3-75 15</inkml:trace>
  <inkml:trace contextRef="#ctx0" brushRef="#br0" timeOffset="37972.5234">567 8864 323 0</inkml:trace>
  <inkml:trace contextRef="#ctx0" brushRef="#br0" timeOffset="38116.2622">567 8864 323 0,'96'-46'147'0,"-96"46"-56"0,0 0 3 0,0 0-18 15,1 0-23-15,5 0-46 16,-3 4 40-16,4 9 15 16,1-1-57-16,-3 2 51 15,3-1-49-15,-3-1-4 16,-1-1 5-16,1-2 3 15,-1-1-22-15,2-2 10 16,0 1-99-16,-3-6-133 16</inkml:trace>
  <inkml:trace contextRef="#ctx0" brushRef="#br0" timeOffset="38782.1057">1058 8967 488 0,'0'0'84'0,"0"0"-56"16,0 0 87-16,0 0-33 16,0 0-29-16,0 0-23 15,3-3-22-15,4 3 17 16,-4 5-9-16,3 7 6 15,0 1 39-15,0 5-55 16,0 1 15-16,3 3 14 16,-3-2-28-16,2 1 23 15,-1-1-30-15,2-5 0 16,-2 0 9-16,-2-7-9 16,1-3 0-16,-3-2 1 15,1-3 6-15,-1 0 0 0,3-6 6 16,1-13-10-1,1-7 17-15,-1-3-20 0,-2 2 0 16,-2 2 0-16,0 4-22 16,3 6 8-16,-3 4-61 15,0 4-37-15,3 3-67 16,-3 3-205-16</inkml:trace>
  <inkml:trace contextRef="#ctx0" brushRef="#br0" timeOffset="39202.8546">1289 9092 427 0,'0'0'169'16,"0"0"-164"-16,0 0 69 15,0 0 15-15,0 0-41 16,0 0 47-16,57 0-95 15,-48 1 12-15,0 7-5 16,-4 5-3-16,-2 1 3 16,-3 3-7-16,0 0 0 15,0 0 16-15,-4-2-16 16,-5-1 0-16,3-2-4 16,2-5 11-16,1-2-4 0,3-5-3 15,0 0 0-15,0 0 25 16,0 0-25-16,0 0 0 15,0 0-4-15,0 0 9 16,0 0-1-16,7-2-4 16,1 0 0-16,3 1 13 15,0 1-13-15,1-2 0 16,4 1 0-16,2-3 8 16,-1-3-12-16,0-3 4 15,0-3-78-15,-1-3-48 16,-4-4-148-16</inkml:trace>
  <inkml:trace contextRef="#ctx0" brushRef="#br0" timeOffset="39435.2622">1565 8877 379 0,'0'0'161'0,"0"0"-156"16,0 0 29-16,0 0-9 15,0 0 16-15,0 0-23 16,69-20-17-16,-50 10-1 0,2 5-61 16,-8-1-122-1,-2 5-183-15</inkml:trace>
  <inkml:trace contextRef="#ctx0" brushRef="#br0" timeOffset="39606.6961">1680 8974 285 0,'0'0'85'15,"0"0"-53"-15,0 0 64 16,0 0-39-16,0 0-35 15,79-39-22-15,-57 21-19 16,-1-2-221-16</inkml:trace>
  <inkml:trace contextRef="#ctx0" brushRef="#br0" timeOffset="40088.4895">1992 8613 346 0,'0'0'178'15,"0"0"-117"-15,0 0 38 16,0 0 9-16,0 0-58 15,0 0-48-15,-2 9 24 16,2 6 1-16,0 5 39 0,6 2-8 16,3 1-24-16,-3-1 12 15,-2 0-26-15,1-3-20 16,-2-6 24-16,0-2-21 16,-3-3-3-16,2-6 0 15,-2-2-25-15,4 0-41 16,6-7-139-16,-2-13-241 15</inkml:trace>
  <inkml:trace contextRef="#ctx0" brushRef="#br0" timeOffset="40507.2297">2148 8627 447 0,'0'0'87'15,"0"0"-35"-15,0 0 50 16,0 0-27-16,0 0-55 16,0 0 35-16,0 29-43 15,0-20-1-15,0-1 6 16,0-3-12-16,5-2-2 16,5-3-3-16,-1 0 4 15,5 0 7-15,-1-5-11 16,-1-6 0-16,3-2 5 15,-6-2-4-15,-3 0-1 16,-5-1 0-16,-1 3 1 16,0 2 6-16,-1 3-7 0,-11 2-6 15,1 3-1-15,1 3 1 16,1 0 3-16,3 0 3 16,-1 5 0-16,1 4-2 15,1 2 2-15,2 2 0 16,0-4 5-16,3-1-5 15,0-4-4-15,0-1-8 16,0-1-66-16,9-2-1 16,6 0-96-16,0-3-191 15</inkml:trace>
  <inkml:trace contextRef="#ctx0" brushRef="#br0" timeOffset="40889.5229">2354 8537 426 0,'0'0'140'16,"0"0"-34"-16,0 0 53 15,0 0-70-15,0 0-47 16,0 0-14-16,-6 0-16 16,3 10 17-16,1 0-29 15,2 4 0-15,0-1 8 16,0-4-8-16,0 1 0 15,11-4-4-15,0-3 16 16,2-3-5-16,-2 0-7 0,6 0-2 16,-5-5-8-16,0-4 12 15,0-4-2-15,-6-1 0 16,3 0 2-16,-2 2-10 16,-5-2 8-16,-2 4 0 15,0 3-5-15,0 1 5 16,-7 2-9-16,2 3-20 15,-4 1 21-15,3 0 0 16,-3 0-4-16,2 0-14 16,-1 11-19-16,-1 1-117 15,-4 2-58-15</inkml:trace>
  <inkml:trace contextRef="#ctx0" brushRef="#br0" timeOffset="41887.7877">1235 9691 474 0,'0'0'79'0,"0"0"-56"16,0 0 22-16,0 0-4 15,0 0-37-15,0 0 40 16,15 25 19-16,-6-8 6 15,-1 5 0-15,0-1-31 16,3 0-5-16,-2-1-5 16,1-2-22-16,-1-9 23 15,-3-1-29-15,-3-4 0 16,-1-4 2-16,2 0 2 16,1 0 4-16,-1-9-3 15,4-6 9-15,-2-4-14 0,0 2 0 16,-2 3-2-16,-2 4-1 15,-2 7-1-15,0 3 0 16,1 0-10-16,3 0-21 16,1 8 13-16,-3 4 22 15,5-1 0-15,-1-3 7 16,3-1-7-16,-3-3 0 16,0-2-4-16,-2-2 15 15,2 0 7-15,3 0-12 16,-3-15 4-16,5-2 5 15,-2-3-15-15,-1 1 4 16,0 4-4-16,-3-1-43 16,2 7 2-16,0 3-164 15,-2 3-89-15</inkml:trace>
  <inkml:trace contextRef="#ctx0" brushRef="#br0" timeOffset="42291.7104">1560 9776 251 0,'0'0'251'16,"0"0"-217"-16,0 0 15 16,0 0 14-16,0 0 12 0,0 0-44 15,60-24-12 1,-45 24-1-16,-3 0-16 0,-3 0-4 15,-3 10-1-15,-3 0 2 16,-3 4-9-16,0 1 10 16,0-1 0-16,0-2 8 15,-6-3-6-15,0-4 6 16,6-2-8-16,-2-3 8 16,2 0 16-16,0 0-20 15,0 0 5-15,0 0 35 16,0 0-28-16,0 0 19 15,2 0-32-15,7 0 2 16,4-3 21-16,1 0-26 0,2 0 3 16,2-4-4-1,3 0 11-15,1-4-20 0,-2-2-83 16,-1-4-163-16,-4-3-347 16</inkml:trace>
  <inkml:trace contextRef="#ctx0" brushRef="#br0" timeOffset="42577.4578">1890 9529 371 0,'0'0'156'0,"0"0"-137"16,0 0 35-16,0 0 87 15,0 0-57-15,0 0-62 16,48-14 8-16,-32 5-30 16,-2 2-3-16,-1 2-1 15,-2 2-106-15,-5 1-97 16,-6 2-217-16</inkml:trace>
  <inkml:trace contextRef="#ctx0" brushRef="#br0" timeOffset="42757.1081">1995 9679 293 0,'0'0'66'16,"0"0"-17"-16,0 0 82 15,0 0-60-15,0 0-30 16,0 0-35-16,83-48-6 16,-66 32-69-16,-4 3-202 15</inkml:trace>
  <inkml:trace contextRef="#ctx0" brushRef="#br0" timeOffset="44070.6964">2289 9350 41 0,'0'0'271'0,"0"0"-211"16,0 0 46-16,0 0-8 15,0 0 13-15,0 0-51 16,0 0 5-16,0-3-8 15,0-1-35-15,7 0-6 16,-1-1 31-16,4 1-45 16,-1 3 9-16,2 1-1 15,-1 0-10-15,-4 0 1 0,0 0-1 16,-1 7-3-16,1 7-12 16,-3 0 16-16,-3 2-2 15,0 1-6-15,0 0 7 16,-2-3-1-16,-7 2 1 15,0-3-4-15,3-3-15 16,-1-3 19-16,1-3-16 16,1-3 1-16,2-1 7 15,3 0-7-15,-1 0-1 16,1 0-12-16,0 0 16 16,0-1 7-16,0-2 3 15,0 0 2-15,0 0 0 0,1 3-4 16,2 0 4-1,2 0 0-15,1 0 19 0,2 0-19 16,-1 5 18-16,6 2 7 16,-3 1-21-16,-1-2 23 15,0 0-27-15,-4-1 5 16,2-2-11-16,-1-1 6 16,2-2-3-16,1 0-85 15,4-8-146-15,-4-6-302 16</inkml:trace>
  <inkml:trace contextRef="#ctx0" brushRef="#br0" timeOffset="44500.5453">2600 9310 390 0,'0'0'50'16,"0"0"-12"-16,0 0-3 16,0 0 47-16,0 0-42 15,0 0-15-15,-34 43 12 16,34-27-20-16,0 1 17 16,0-4 10-16,0-1-40 0,7-4 29 15,0-2-33-15,4-3 4 16,-2 0 11-16,4-3-8 15,-2 0-5-15,3 0 5 16,-1-12-2-16,-3 1 8 16,-1-3-13-16,0 1 0 15,-3-1-3-15,-3-2 6 16,-3 1-5-16,0 5 2 16,0 0 0-16,0 4-7 15,-3 3 6-15,-6 3-26 16,2 0 24-16,-4 0-20 15,2 0 5-15,3 3-12 16,-4 9-52-16,4-1-72 0,0 2-207 16</inkml:trace>
  <inkml:trace contextRef="#ctx0" brushRef="#br0" timeOffset="45592.3518">623 10617 485 0,'0'0'90'16,"0"0"-82"-16,0 0 68 15,0 0-10-15,0 0-16 16,0 0-24-16,30-35-24 16,-12 21 6-16,-4 2-8 15,2 1-32-15,-5 5 7 16,-4 2-142-16,-5 4-50 15,-2 0-142-15</inkml:trace>
  <inkml:trace contextRef="#ctx0" brushRef="#br0" timeOffset="45831.0951">640 10786 320 0,'0'0'95'0,"0"0"-82"16,0 0 79-16,0 0-16 16,0 0 52-16,0 0-60 15,73 4-49-15,-55-14 15 16,0 1-31-16,-3-2 8 16,-3-2-11-16,-3 3-39 0,-6 1-4 15,-3 2-85 1,0 0-40-16,0 1-183 0</inkml:trace>
  <inkml:trace contextRef="#ctx0" brushRef="#br0" timeOffset="46094.2144">718 10637 371 0,'0'0'144'0,"0"0"-131"15,0 0 27-15,0 0 15 16,0 0-53-16,0 0 40 16,9 2-20-16,-2 10 5 15,2 2 2-15,0 3-19 0,0 0 7 16,-3 2-17-16,-2-5 11 16,1 1-5-16,-2-5-6 15,3-3-11-15,1-4-33 16,-1-3-90-16,-1 0-47 15,-2-16-213-15</inkml:trace>
  <inkml:trace contextRef="#ctx0" brushRef="#br0" timeOffset="46364.4994">718 10637 264 0,'98'-72'201'0,"-98"72"-193"15,2 0-2-15,-1 0 89 16,2 0-60-16,3 10 31 16,0 2 12-16,3 2-21 15,0 2-10-15,-2-2-44 16,1 0 9-16,1-2 4 16,-2 0-16-16,-2-2 0 15,-1-3 1-15,-2-3-1 16,1-1-3-16,0-3-58 15,0 0-35-15,0 0 2 16,0-12-40-16,-2-4-174 16</inkml:trace>
  <inkml:trace contextRef="#ctx0" brushRef="#br0" timeOffset="46558.72">910 10546 261 0,'0'0'71'16,"0"0"-29"-16,0 0 14 15,0 0 16-15,0 0-25 16,0 0 0-16,12 33 7 16,-4-18-27-16,1 0-7 15,-1-3-20-15,-1-1 3 16,0 0 4-16,-4-5-7 16,0 0-64-16,-3-4-34 0,0-2-154 15</inkml:trace>
  <inkml:trace contextRef="#ctx0" brushRef="#br0" timeOffset="46785.3922">782 10585 421 0,'0'0'100'15,"0"0"-96"-15,0 0 23 16,0 0-2-16,0 0-9 16,0 0 22-16,42-10-38 15,-17 5 3-15,2 0-12 0,4 1-8 16,1 1-156-16</inkml:trace>
  <inkml:trace contextRef="#ctx0" brushRef="#br0" timeOffset="47387.2953">1506 10752 261 0,'0'0'228'15,"0"0"-186"1,0 0 29-16,0 0 43 0,0 0 14 16,0 0-119-16,-2-12-1 15,2 12-1-15,0 11 13 16,4 6-12-16,4 3 29 15,5 2-17-15,-2 0 22 16,-1-3-42-16,-3-2 6 16,-2-3 18-16,1-4-15 15,0-3-9-15,0-3 0 16,-3-2 7-16,1-2 10 16,2 0-7-16,3-13 3 0,3-8 24 15,-3-4-36-15,-1-4-1 16,-1 1 0-16,-1 3 8 15,-3 7-16-15,3 4-35 16,-3 8-39-16,3 3 6 16,0 3-186-16,-2 0-163 15</inkml:trace>
  <inkml:trace contextRef="#ctx0" brushRef="#br0" timeOffset="47797.068">1732 10850 502 0,'0'0'53'0,"0"0"-29"16,0 0 22-16,0 0-6 16,0 0 17-16,0 0-55 15,64-26 6-15,-55 24-8 16,0 2 7-16,-4 0-15 15,-1 4 4-15,-4 6-11 16,0 1 2-16,0 0 23 16,0-1-10-16,0 0 3 15,-3-3 2-15,3-1 8 16,0 0-13-16,0-2 4 16,0 0-5-16,6-1 13 15,0 0-12-15,-2 3 0 16,-2-3 0-16,1 5 24 15,-3 0-16-15,0 4 12 0,0 1 45 16,-11 1-37-16,0 0-3 16,2-4-21-16,4-1-2 15,2-6-4-15,3-3-8 16,0 0-131-16,3-16-24 16,9-11-400-16</inkml:trace>
  <inkml:trace contextRef="#ctx0" brushRef="#br0" timeOffset="48021.9909">1998 10615 251 0,'0'0'267'0,"0"0"-258"16,0 0-9-16,0 0 9 16,0 0-9-16,0 0-4 15,64-11-127-15,-54 11-126 0</inkml:trace>
  <inkml:trace contextRef="#ctx0" brushRef="#br0" timeOffset="48172.15">2057 10747 94 0,'0'0'162'0,"0"0"-48"15,0 0-51-15,0 0-33 16,0 0-30-16,100-73-15 16,-79 51-151-16</inkml:trace>
  <inkml:trace contextRef="#ctx0" brushRef="#br0" timeOffset="49542.8472">2475 10270 137 0,'0'0'57'0,"0"0"4"15,0 0 3-15,0 0 13 16,0 0-6-16,0 0 0 16,0-14-13-16,0 14-6 15,0 0 30-15,0 0-36 0,0 0-13 16,0 0-15-16,0 0-14 16,0 9 9-16,0 6 33 15,4-1-10-15,1 6 32 16,-2 1-44-16,4-1 2 15,-4 3 3-15,3 0-17 16,-3-5-4-16,-1-2-8 16,0-7 5-16,2-3-15 15,-1-4 10-15,0-2-72 16,4-2-46-16,-4-15-114 16,3-3-340-16</inkml:trace>
  <inkml:trace contextRef="#ctx0" brushRef="#br0" timeOffset="49666.0865">2475 10270 350 0</inkml:trace>
  <inkml:trace contextRef="#ctx0" brushRef="#br0" timeOffset="50009.1183">2475 10270 350 0,'98'-39'91'0,"-86"35"-52"0,0-1 27 16,0 5 8-16,0-1-6 15,0 1-34-15,1 0-3 16,-5 0-31-16,-2 1 0 0,-3 8 23 16,-3 0-23-1,0 4 0-15,0 2 4 0,-5-2 0 16,-4 0 5-16,0 1-1 16,5-6-4-16,1-3 1 15,3-1-5-15,0-3 0 16,0 1 1-16,3 0 2 15,4-1 3-15,-1 1 0 16,0-2-4-16,3 2 10 16,0-2-9-16,-1 1-3 15,5 1 7-15,-3 0-2 16,-1 2-9-16,-1 2 4 16,-2 2 0-16,-1 0 12 15,0 0-4-15,-3 2 3 16,0-5 1-16,0 2-10 0,0-5 2 15,2-2-4-15,2 0-16 16,3 0 4-16,5-1-60 16,-2-13-141-16,1-2-287 15</inkml:trace>
  <inkml:trace contextRef="#ctx0" brushRef="#br0" timeOffset="50460.6661">2969 10123 355 0,'0'0'77'16,"0"0"-37"-16,0 0 54 16,0 0 7-16,0 0-53 15,0 0-14-15,-38 60-11 16,38-48 10-16,0-1 15 16,0-4-33-16,6-1-5 0,3-3 3 15,0-1-5-15,3-2 9 16,1 0-13-16,1 0 2 15,2-9 7-15,-2-4-10 16,-4 1-4-16,-1-2 1 16,-3-1-11-16,-6 3 9 15,0 0-13-15,0 1 1 16,0 3 13-16,-6 2-40 16,-6 4-7-16,0 2 23 15,-7 0-14-15,4 8-13 16,-3 6-61-16,-2 3-124 15</inkml:trace>
  <inkml:trace contextRef="#ctx0" brushRef="#br0" timeOffset="51688.8773">1705 11460 309 0,'0'0'78'0,"0"0"11"16,0 0-20-1,0 0 14-15,0 0-30 0,0 0-39 16,11-2 8-16,-7 9 47 16,1 4-4-16,2 2 16 15,-3 1-57-15,1 3 17 16,-1 0-18-16,1 1-5 15,-2 2 25-15,5-2-43 16,-3-1 1-16,1-2 38 16,-1-5-34-16,-1-3-5 15,-1-2 4-15,2-1-2 16,-4-3 2-16,2-1-4 16,-3 0 0-16,3 0 9 15,-3 0-4-15,0 0-5 0,2 0 7 16,-2 0-7-16,4 0 10 15,-1 0-10-15,2-2 0 16,-2-2-2-16,1-3 2 16,3 0-3-16,-1-2 2 15,-1-2 1-15,-2-3-11 16,3-2 9-16,-6-2 2 16,0 0-8-16,0-2 8 15,0 4 0-15,0 0 2 16,0 5 0-16,0-1 4 15,0 4-6-15,0-1 0 16,0 2-10-16,0 2 10 16,0 2-12-16,0 0-17 0,3 3-31 15,6 0 6 1,-2 0-12-16,4 3-8 0,-1 5-2 16,-1 1-52-1,0-1 8-15,-4-1-90 0</inkml:trace>
  <inkml:trace contextRef="#ctx0" brushRef="#br0" timeOffset="52176.8375">1905 11471 119 0,'0'0'281'16,"0"0"-199"-16,0 0-17 15,0 0-1-15,0 0 3 16,0 0-65-16,0-2 17 15,5 13 54-15,5-2-42 0,-2 5 13 16,2 0 14 0,2-2-31-16,-4-1 8 15,2-1-35-15,0-2 1 0,-4-4 21 16,3 1-16-16,-4-4 12 16,2-1-7-16,-3 0-2 15,2 0 36-15,0-10-29 16,-1-8-13-16,1 1 17 15,1-2-20-15,-5-2 0 16,-2 2 0-16,0 0 3 16,0 2-7-16,0 2 4 15,0 3-28-15,0 5 14 16,0 2-47-16,0 4-35 16,0 1-101-16,0 0-154 15</inkml:trace>
  <inkml:trace contextRef="#ctx0" brushRef="#br0" timeOffset="52710.006">2379 11257 51 0,'0'0'55'15,"0"0"7"-15,0 0-39 16,0 0-23-16,0 0-44 15</inkml:trace>
  <inkml:trace contextRef="#ctx0" brushRef="#br0" timeOffset="53438.2781">2241 11568 333 0,'0'0'58'0,"0"0"16"15,0 0-8-15,0 0-21 16,0 0-33-16,0 0 30 15,-6-8-17-15,6 8 17 16,0 0 22-16,0 0-5 16,0-3-2-16,0 0-12 0,0-1-36 15,4 0 21-15,6-2-30 16,-2 2 0-16,4 2 8 16,-2 2-5-16,-2 0-3 15,-2 0 0-15,0 0-5 16,-6 5-16-16,3 4 20 15,-3 1-17-15,0-1 12 16,0-1 6-16,0-1 8 16,0-3-8-16,0-1 0 15,0 0 2-15,0-3-2 16,0 3 0-16,0 0 0 16,0 3 6-16,7-2-5 0,1 3-1 15,-2 0 8-15,0 1-12 16,-2 2 4-16,-1 2 0 15,-3 4-1-15,0 1-5 16,0 0 6-16,0-1 0 16,-7-2 3-16,-1-2 2 15,-1-2-5-15,2-4 0 16,1-3-4-16,6-3 1 16,0 0-78-16,0-17-175 15,0-8-308-15</inkml:trace>
  <inkml:trace contextRef="#ctx0" brushRef="#br0" timeOffset="53788.7755">2482 11238 502 0,'0'0'18'15,"0"0"-11"-15,0 0 11 16,0 0-14-16,0 0 27 16,0 0-31-16,60 0-5 15,-41 0-22-15,-7 0-142 16,0 0-156-16</inkml:trace>
  <inkml:trace contextRef="#ctx0" brushRef="#br0" timeOffset="53985.3948">2550 11393 379 0,'0'0'43'0,"0"0"16"0,0 0 9 15,0 0-44-15,0 0 2 16,0 0-25-16,80-39-1 15,-65 27-3-15,-2-2-119 16,2 1-228-16</inkml:trace>
  <inkml:trace contextRef="#ctx0" brushRef="#br0" timeOffset="54712.0711">2825 11064 184 0,'0'0'57'16,"0"0"26"-16,0 0 41 15,0 0-4-15,0 0-56 16,0 0 12-16,-2 0 53 15,2 0-87-15,0 0 9 16,0 0-17-16,0 0-34 16,0 0 22-16,0 0-22 0,0 0 0 15,0 0-3-15,0 0 3 16,0 0-17-16,0 0 0 16,0 0-44-16,0 0-10 15,0 0-35-15,0 1-30 16,0 1 35-16,0-2-249 15</inkml:trace>
  <inkml:trace contextRef="#ctx0" brushRef="#br0" timeOffset="54906.2182">2825 11064 314 0</inkml:trace>
  <inkml:trace contextRef="#ctx0" brushRef="#br0" timeOffset="55290.768">2825 11064 314 0,'14'21'133'0,"-14"-21"-59"0,0 0 20 0,6-1 21 16,5-7-111-16,2 3 10 15,-1-1 16-15,2 5 6 16,-3-2 15-16,1 3-41 16,-2 0-4-16,-1 0 39 15,-3 0-45-15,0 6 0 0,-6 3-1 16,0 5 8-16,0 0-14 16,0 0 2-16,-6-1 5 15,0-2 21-15,0-2-19 16,5-4-2-16,1-2 0 15,0-2 5-15,0-1-7 16,0 0 2-16,1 0 0 16,7 0 17-16,2 0-17 15,2 0 0-15,0 0-1 16,1 0 7-16,-2 2-7 16,-1 4 1-16,-5-1 0 15,-1 4-16-15,-4 5 16 0,0 1-19 16,0 3 19-1,-6-1 6-15,-7 2 10 0,4-1-16 16,0-4 0-16,3-3 14 16,2-5-14-16,4-2-7 15,0-4-5-15,0 0-62 16,4-7-37-16,12-8-129 16</inkml:trace>
  <inkml:trace contextRef="#ctx0" brushRef="#br0" timeOffset="55681.1168">3163 11142 269 0,'0'0'176'16,"0"0"-75"-16,0 0-9 15,0 0-5-15,0 0-52 16,0 0-26-16,-8 1 31 15,2 9-32-15,3 2-6 16,0 3 44-16,3-1-45 16,0-1 16-16,0-2-4 15,0-3-11-15,6-4 2 16,4-1-4-16,2-3 0 16,2 0 25-16,1-1-19 0,0-10 4 15,-2-3-10-15,-1 0 4 16,-2 0-6-16,-4-2 2 15,-3 1 0-15,-1 2-7 16,-2 0 10-16,0 3-6 16,0 2-3-16,-9 4-16 15,-3 4 4-15,0 0-27 16,-3 0 3-16,0 10 8 16,-4 2-120-16,5 1-81 15</inkml:trace>
  <inkml:trace contextRef="#ctx0" brushRef="#br0" timeOffset="60115.15">7830 3873 92 0,'0'0'290'0,"0"0"-266"15,0 0 35-15,0 0 2 16,0 0 6-16,0 0 39 16,0 0-69-16,0 0 7 15,0 0 23-15,0 0-37 16,0 0 21-16,0 0-40 16,0 0-2-16,0 0 6 15,0 0-15-15,0 12-13 16,0 9 10-16,4 8 6 15,2 7-4-15,0 3 1 16,-1 1 0-16,2-3 18 16,-1-4-17-16,-2-3-1 15,-1-5 14-15,-1-3-14 16,-1-6 12-16,1-5-12 0,-1-6 0 16,2-4 12-16,-2-1-12 15,6 0 0-15,3 0 6 16,5-6-1-16,6-11 9 15,1-7-14-15,-4 1 0 16,0 1 7-16,-6 2-7 16,-3 7 0-16,0 3 2 15,-6 6 4-15,0 1-12 16,-2 3 3-16,1 0 3 16,1 8-18-16,0 13 18 15,3 0 0-15,1 1 2 16,2-2 6-16,-1-4-13 15,-1-5 5-15,1-5 0 0,-4-3 2 16,-1-3-2-16,-1 0 0 16,2 0 19-16,4-3 9 15,5-14 17-15,-1-5-45 16,6-3 0-16,-5-4 8 16,-1 2-8-16,-1 2 0 15,-4 2-7-15,2 6 10 16,-2 1-7-16,0 4-25 15,3 5-50-15,1 3-3 16,3 4-137-16,1 0-165 16</inkml:trace>
  <inkml:trace contextRef="#ctx0" brushRef="#br0" timeOffset="60487.9431">8536 4081 610 0,'0'0'46'16,"0"0"-18"-16,0 0-9 15,0 0 38-15,0 0 29 16,0 0-54-16,8 4-12 16,6-4-15-16,-1 0 5 15,0-3-2-15,4-3-8 16,-4 1-18-16,2 4-13 15,-4 1-131-15,-5 0-69 16,-6 0-210-16</inkml:trace>
  <inkml:trace contextRef="#ctx0" brushRef="#br0" timeOffset="60677.9051">8583 4375 269 0,'0'0'110'0,"0"0"-50"16,0 0 33-16,0 0 5 15,0 0-36-15,0 0-55 16,80-36-14-16,-53 22 4 16,1 2-140-16,1-2-160 15</inkml:trace>
  <inkml:trace contextRef="#ctx0" brushRef="#br0" timeOffset="61358.9212">9335 3848 427 0,'0'0'51'16,"0"0"63"-16,0 0-57 15,0 0 6-15,0 0 11 16,0 0-39-16,-94-2 35 16,69 15-69-16,4 3 3 15,2 1 33-15,5 0-31 0,3 2 2 16,5-1-8-16,3 0 1 15,3-1 8-15,0-2-9 16,0-3 0-16,14-2 3 16,5 0-3-16,4-3 0 15,3 0 0-15,3 2 7 16,-3-1-2-16,-3 1-5 16,-4-1 0-16,-5 3 1 15,-5-3-1-15,-3 0 0 16,-1 2-2-16,-3 0 9 15,-2 1-10-15,0-2 3 16,0 1 0-16,0 0 3 16,0 0-2-16,0-1-1 15,-3 1 0-15,-7-2 8 16,1-1 21-16,-2 1-24 0,-2-2-2 16,2 0 16-16,4-3-18 15,0-1-1-15,7-2 0 16,0 0-26-16,0 0 11 15,0 0-83-15,0-11-119 16,7-5-249-16</inkml:trace>
  <inkml:trace contextRef="#ctx0" brushRef="#br0" timeOffset="61901.5929">9615 4000 369 0,'0'0'84'0,"0"0"4"15,0 0-4-15,0 0-16 16,0 0-40-16,0 0 35 16,-63 21-18-16,51-5-36 15,-1 1 35-15,4 3-34 0,1-1 5 16,2 1 11-16,5-3-26 16,1 2 9-16,0-5-9 15,0-2 5-15,9 0-2 16,6-6-3-16,0-2 0 15,3-1 10-15,0-3-8 16,2 0 8-16,-1 0-10 16,-2-4 8-16,-3-7-1 15,2-1-7-15,-5-3 0 16,-4-2 14-16,0 0-13 16,-4-1-1-16,-3 0-5 15,0-2 5-15,0 2-3 16,-4 2 3-16,-8 5-5 15,3 2-2-15,-3 5 0 0,0 4-9 16,-1 0-18-16,-2 0-29 16,0 10 15-16,-1 5-64 15,0 2-74-15,0 2-168 16</inkml:trace>
  <inkml:trace contextRef="#ctx0" brushRef="#br0" timeOffset="63123.5038">7874 4504 11 0,'0'0'274'16,"0"0"-195"-16,0 0-9 16,0 0 31-16,0 0 14 15,0 0-39-15,-3 0-52 0,3 0 3 16,0 0-27-1,0 0 4-15,0 0 10 0,0 0-14 16,0 0 0-16,0 0-1 16,0 3 3-16,9 1 16 15,6-1-16-15,1-2 2 16,7 1 42-16,1-1-38 16,1-1-8-16,2 2 18 15,-3-2-12-15,4 3 3 16,1-1-9-16,2 1 0 15,3-2-1-15,8 1 6 16,1 0-5-16,5-2 4 16,1 0-1-16,3 0 0 15,-1 0-3-15,0 0 0 16,-2-2 1-16,-1-1-1 0,1-1 0 16,-3 0 3-16,2-1-1 15,3 1-2-15,0 2-3 16,-2-1 3-16,0 0-2 15,-6 0 2-15,3 1 0 16,-2 0 0-16,0-2 10 16,1 4-21-16,-1-5 11 15,2 2 0-15,-1-1-1 16,-2 2 1-16,-3-3 0 16,1 0 0-16,-3 0 6 15,-2 1-8-15,-2 1 2 16,-1-2 0-16,-3 2-3 15,0-2 6-15,-1-2-3 16,1 0 0-16,-1-1 3 0,-6 1 0 16,-2 1-3-16,-9 3 0 15,-2 1-2-15,-3-1 2 16,-3 1 0-16,0 2-1 16,-2 0 7-16,-2 0-15 15,1 0 9-15,2 0 0 16,4 0-6-16,0 0 6 15,3 0-48-15,-1 0-33 16,2 2-38-16,-2-2-68 16,-5 0-239-16</inkml:trace>
  <inkml:trace contextRef="#ctx0" brushRef="#br0" timeOffset="73160.3914">2619 6928 426 0,'0'0'57'0,"0"0"5"16,0 0 20-16,0 0-5 16,0 0 6-16,0 0-53 15,0 0-28-15,0 0 36 16,-3 0-34-16,3 0 12 15,0 0-1-15,0 0-10 16,0-3 6-16,8-2-11 16,1-4 3-16,4 2-20 15,-1 0-57-15,3 0-54 0,-7 3-97 16,-1 3-242-16</inkml:trace>
  <inkml:trace contextRef="#ctx0" brushRef="#br0" timeOffset="73421.9013">2691 7156 110 0,'0'0'79'0,"0"0"-13"0,0 0 0 15,0 0 83-15,0 0-56 16,0 0-35-16,33-7 8 16,-20-3-59-16,-2 0 5 15,1-4-12-15,1 2-6 16,-1-2-13-16,0 4-153 16,-5 1-163-16</inkml:trace>
  <inkml:trace contextRef="#ctx0" brushRef="#br0" timeOffset="78603.2778">3283 6619 443 0,'0'0'93'16,"0"0"-64"-16,0 0 23 15,0 0 20-15,0 0 1 16,0 0 20-16,0 0-51 16,-35-12-31-16,27 12 62 15,-1 0-72-15,3 0 37 16,-1 0-16-16,1 0-21 15,-3 10 6-15,-2 4-7 16,-2 4 0-16,5 4 5 0,0 6-5 16,2-2 0-16,4 1-2 15,2-2 10-15,0-2-12 16,0-5 4-16,6-2 0 16,4-5 1-16,1-4-1 15,4-3 0-15,-3-4 1 16,1 0 9-16,-4 0-20 15,3-1 10-15,-5-5 0 16,-1-4-5-16,-4 3 5 16,-2-1 0-16,0 2-1 15,0 2 7-15,0 0-4 16,0 4-2-16,-5 0-3 16,-2 0-13-16,1 0 14 0,-1 0 2 15,2 0-1-15,2 2-20 16,3 0-29-16,0-1-123 15,3-1-62-15,12 0-74 16</inkml:trace>
  <inkml:trace contextRef="#ctx0" brushRef="#br0" timeOffset="79003.5822">3464 6670 574 0,'0'0'84'0,"0"0"-27"16,0 0-31-16,0 0 28 15,0 0-40-15,0 0 2 16,-30 32 5-16,30-21-19 16,0 3-2-16,0-1 3 15,0-4 1-15,3-1 6 16,4-1-10-16,4-4 0 15,-2-1 9-15,6-2-6 16,-3 0-3-16,1-2 11 16,-4-8-7-16,1-1 9 15,-5-2-13-15,-4 0 0 16,-1 1 8-16,0 0-4 0,0 4-4 16,-6 2 0-16,-7 3 3 15,4 3-16-15,-8 0 13 16,1 3 0-16,0 10-14 15,1 2-29-15,1 3-22 16,4-1-45-16,5 1-86 16,-3 2-207-16</inkml:trace>
  <inkml:trace contextRef="#ctx0" brushRef="#br0" timeOffset="79390.8126">3152 7137 239 0,'0'0'203'0,"0"0"-150"15,0 0-9-15,0 0 82 16,0 0-3-16,0 0-38 15,-21 16-1-15,21-16-15 16,0 0-54-16,0-1 42 16,12-12-39-16,10-6-15 15,5-3 17-15,3-2-15 16,3 0-2-16,1 2-3 16,2 0 8-16,1 2-9 0,-4 8 1 15,0 0 0-15,-3 6 0 16,-6 0 1-16,-4 4-1 15,-4 2 0-15,-2 0-26 16,-5 0 24-16,-1 0-67 16,-2 5-53-16,-2 6-77 15,-4 3-144-15</inkml:trace>
  <inkml:trace contextRef="#ctx0" brushRef="#br0" timeOffset="79691.6857">3456 7233 574 0,'0'0'74'0,"0"0"-62"16,0 0-8-16,0 0 4 15,0 0 17-15,0 0 53 16,0 63-36-16,2-41-5 16,-2-1 25-16,3 0-6 15,0-4-24-15,1-4-28 16,-1-3 5-16,0-7 0 16,2 0-9-16,4-3-23 15,5-3-64-15,2-14-134 16</inkml:trace>
  <inkml:trace contextRef="#ctx0" brushRef="#br0" timeOffset="80081.6544">3622 7268 135 0,'0'0'453'0,"0"0"-399"16,0 0-27-16,0 0 30 0,0 0 19 15,0 0-58 1,-24 63-4-16,24-55 5 0,3 0-9 16,3-2 0-1,2-2-10-15,0-3 0 0,1-1 16 16,0 0-8-16,0 0-8 16,3-6 11-16,-3-3-10 15,-2-1-2-15,-4 1-2 16,-3-2 3-16,0 2 13 15,0-1-11-15,0 1-2 16,-8 1 32-16,-3-1-24 16,-1 4 10-16,-4 2-18 15,4 1 5-15,-1 2-14 16,2 0 9-16,3 0 0 16,2 7-3-16,2-4 0 0,4 3-26 15,0-2-73-15,0-4-51 16,2 0-140-16</inkml:trace>
  <inkml:trace contextRef="#ctx0" brushRef="#br0" timeOffset="80438.4556">3984 6793 618 0,'0'0'59'15,"0"0"0"-15,0 0 29 16,0 0 20-16,0 0-77 16,0 0-30-16,8-2 19 15,9-6-20-15,5-1-1 16,-3 4-18-16,2 2-103 16,-6 3-27-16,-6 0-120 15,-2 4-155-15</inkml:trace>
  <inkml:trace contextRef="#ctx0" brushRef="#br0" timeOffset="80638.3136">4089 7017 292 0,'0'0'87'0,"0"0"-45"15,0 0 90-15,0 0-27 16,0 0-21-16,0 0-9 15,55-22-35-15,-32 6-20 16,-1 1-20-16,3-2-8 0,-2 1-33 16,-1-1-191-16,-6 3-326 15</inkml:trace>
  <inkml:trace contextRef="#ctx0" brushRef="#br0" timeOffset="81206.2725">4644 6632 258 0,'0'0'237'16,"0"0"-109"-16,0 0-72 16,0 0 7-16,0 0 19 15,0 0-28-15,-33 11 6 16,24 0-27-16,-3 2-22 16,-3 4 44-16,3 1-33 15,0 1-8-15,2 2 10 16,2 0-23-16,2 2 19 15,2 4-20-15,4-2 0 0,0-2 4 16,0 2 2 0,4-2-6-16,7 1 0 0,2-4 7 15,2-3-8-15,3-3 1 16,1-3 0-16,-1-4 4 16,2-5-4-16,-3-2 0 15,-1 0-1-15,-2 0-14 16,-2-2 9-16,-3-8-7 15,-3-1 13-15,-4 0-15 16,-2 2 15-16,0-3-3 16,0 2-3-16,-2 2-12 15,-8 1 16-15,1 2-13 16,0 0 2-16,0 2 6 16,-3 3-14-16,3 0-16 15,-2 0-29-15,-2 8-50 16,1 6-54-16,-1 2-320 0</inkml:trace>
  <inkml:trace contextRef="#ctx0" brushRef="#br0" timeOffset="83659.9683">3203 8221 325 0,'0'0'206'16,"0"0"-141"-16,0 0 43 16,0 0-19-16,0 0-60 15,0 0-26-15,0 0-3 16,0 7 0-16,0 8 28 16,3 4-10-16,-2 2 13 15,2 2 21-15,2 1-35 16,-2-2 22-16,1-2-32 0,-1-2-4 15,0-2 17 1,0-3-17-16,-1-5-3 0,2-2 0 16,1 0-8-16,3-6-35 15,5 0-123-15,0-8-64 16,4-12-366-16</inkml:trace>
  <inkml:trace contextRef="#ctx0" brushRef="#br0" timeOffset="84062.9439">3391 8300 466 0,'0'0'136'0,"0"0"-88"16,0 0 41-16,0 0-28 0,0 0-43 15,0 0-2-15,0 10-16 16,0-3 0-16,1-2 11 15,7 0-8-15,2-2 3 16,2-1 0-16,3-2 0 16,-2 0 11-16,1-2-17 15,-1-7 0-15,-4-2 14 16,-2 0-9-16,-2-2-5 16,-5 3 0-16,0 0 8 15,0 1-7-15,0 1-1 16,-9 2 0-16,2 3 22 15,1-1-16-15,0 4 2 0,-3 0-8 16,4 0 0 0,-2 0-1-16,1 10 1 0,1 1 0 15,4-2-14-15,1-1 14 16,0 3-11-16,0-6-28 16,9-2-106-16,6-3-13 15,6 0-176-15</inkml:trace>
  <inkml:trace contextRef="#ctx0" brushRef="#br0" timeOffset="84445.2069">3655 8197 458 0,'0'0'192'0,"0"0"-111"16,0 0 48-16,0 0-80 0,0 0 8 15,0 0-41-15,-15 0-2 16,12 11-20-16,0 4 6 16,3-3 0-16,0 0 2 15,0 1-1-15,6-6-1 16,4 0 0-16,-1-7 8 16,0 0-5-16,3 0-3 15,0 0 0-15,1-5 1 16,-3-7 3-16,0-2-3 15,-4 0-1-15,-5 0 0 16,-1 2 2-16,0 3-2 0,0 1 0 16,-1 4-4-16,-7 4-9 15,-4 0 3-15,1 0 5 16,-4 6-34-16,3 5 36 16,3 5-90-16,3 1-14 15,-2-2-37-15,5 3-135 16</inkml:trace>
  <inkml:trace contextRef="#ctx0" brushRef="#br0" timeOffset="85052.6996">3261 8719 432 0,'0'0'64'0,"0"0"-2"16,0 0 16-16,0 0-17 15,0 0-48-15,0 0-12 16,24-1 36-16,-6-5-25 16,4-1 13-16,2-2-6 15,4 1-6-15,-1-4 29 16,3 0-41-16,0-3 12 0,2 1 11 16,-2-1-22-1,-4 1 7-15,1 1-9 0,-8 2 1 16,2 3-4-1,-8 1 3-15,-2 1 0 0,-4 2 2 16,-2 3 6-16,1-1-13 16,-3-1 5-16,3 2 0 15,1-1-4-15,-1 1 4 16,0 1-63-16,3 0-16 16,-2 0-112-16,-5 1-179 15</inkml:trace>
  <inkml:trace contextRef="#ctx0" brushRef="#br0" timeOffset="85700.3459">3534 8910 223 0,'0'0'260'0,"0"0"-163"15,0 0-11-15,0 0 10 16,0 0-41-16,0 0-47 16,0 0 14-16,13-9-9 15,-5 8-11-15,1-1-1 16,-2 2 5-16,1 0-12 16,-2 0 6-16,2 0 0 15,-3 10-4-15,1 1 4 16,-1 3 0-16,-5 3 5 15,0 0-3-15,0 2 1 0,-11-2-3 16,0-1-21 0,0-4 9-16,3-4-13 0,4-5-6 15,-1-2-3-15,1-1 15 16,1 0 10-16,3 0-17 16,0-3 26-16,0-1-7 15,0 0 7-15,0 0 0 16,0 1-1-16,3 2 4 15,1 1 2-15,1 0-5 16,1 0 7-16,0 0 34 16,2 1-37-16,0 6 39 15,1 1-6-15,-1 1-33 16,2-2 13-16,-1-1-17 16,0 0 0-16,-3-2 8 15,4-4-8-15,-1 0-81 16,0 0-123-16</inkml:trace>
  <inkml:trace contextRef="#ctx0" brushRef="#br0" timeOffset="86095.4088">3798 8933 426 0,'0'0'142'0,"0"0"-76"15,0 0-3-15,0 0 2 16,0 0-52-16,0 0 21 16,-24 23-21-16,22-10 1 15,2-1 18-15,0 1-18 16,0 0-8-16,0-5 25 16,3-1-24-16,5-3-5 15,3-2-2-15,3-2 1 16,0 0 18-16,2 0-19 15,-4-7 0-15,1-4 10 16,-4-2-6-16,-4 2-4 16,-5-2 1-16,0 1 6 15,0 5-8-15,-3 2 1 16,-8 0 0-16,-3 3 3 16,0 0-3-16,-1 2-5 0,2 0 4 15,-5 0-38 1,4 0 1-16,0 4-76 0,2-1-34 15,-3-1-82-15</inkml:trace>
  <inkml:trace contextRef="#ctx0" brushRef="#br0" timeOffset="86575.2637">2878 8843 157 0,'0'0'326'16,"0"0"-229"-16,0 0-32 15,0 0 17-15,0 0-13 16,0 0-39-16,19-1 28 16,-7-5-37-16,3 1-20 15,0-1 30-15,1 0-27 16,-2 1-4-16,-1 2 0 16,-1 0-16-16,-4 3-21 15,0 0-126-15,-6 0-35 16,-2 3-63-16</inkml:trace>
  <inkml:trace contextRef="#ctx0" brushRef="#br0" timeOffset="86771.8155">2977 9019 111 0,'0'0'125'0,"0"0"-37"16,0 0 29-16,0 0-63 15,0 0 66-15,0 0-11 16,63-5-55-16,-46-6-54 16,5-2-5-16,-3-1 3 15,2-1-175-15,-3 1-379 16</inkml:trace>
  <inkml:trace contextRef="#ctx0" brushRef="#br0" timeOffset="87373.3319">4139 8203 518 0,'0'0'71'16,"0"0"-71"-16,0 0 61 16,0 0 43-16,0 0-47 15,0 0 12-15,44-18-40 16,-25 1-25-16,6 2 12 15,-5 2-16-15,4 2-7 0,-5 4-68 16,-7 5-95-16,-2 0-93 16</inkml:trace>
  <inkml:trace contextRef="#ctx0" brushRef="#br0" timeOffset="87592.0214">4304 8332 168 0,'0'0'100'0,"0"0"-25"15,0 0 61-15,0 0-29 16,0 0-16-16,0 0-43 16,72-19-28-16,-56 7-8 0,0 2-12 15,-1-1-23-15,-2 1-101 16,-1 0-445-16</inkml:trace>
  <inkml:trace contextRef="#ctx0" brushRef="#br0" timeOffset="90351.151">2525 6656 493 0,'0'0'129'0,"0"0"-124"16,0 0 34-16,0 0 2 15,0 0 39-15,0 0 61 16,0-28-99-16,0 28 13 15,0 0-13-15,0 0-18 16,0 0 6-16,0 0-30 16,0 0 0-16,0 1-25 15,2 13 25-15,4 6 0 16,9 5-1-16,0 0 9 16,0 0 3-16,3-3-11 15,-5-3 0-15,-1-5-1 0,-3-5 1 16,-1-6 0-1,-6-1 1-15,1-2-1 0,3 0 17 16,0 0-17-16,2-8 0 16,2-7 64-16,-4-2-64 15,2-1 0-15,-1-1 10 16,-2 5-1-16,-2 5-17 16,2 4 8-16,-3-1-59 15,2 6 59-15,-2 0-121 16,1 0-111-16,0 7 32 15,-3 3-60-15,3 6-74 16</inkml:trace>
  <inkml:trace contextRef="#ctx0" brushRef="#br0" timeOffset="90788.9622">2793 6899 54 0,'0'0'65'16,"0"0"9"-16,0 0 18 15,0 0 63-15,0 0-36 16,0 0 18-16,14 4-48 0,-12-12-20 16,0-2-3-16,2-3-61 15,2-1 18 1,-2-3-20-16,1 1 4 0,-3-2-2 15,0 1-5-15,-2 1 0 16,0 4 1-16,0 4 1 16,0 1-2-16,0 6 4 15,0 1 4-15,0 0-16 16,0 0 7-16,0 0-19 16,0 0 2-16,0 0 9 15,0 4 9-15,0 6-2 16,0-1 10-16,0-4-7 15,0 3-1-15,0-4 0 0,0 3-16 16,0-1 14-16,0 0-31 16,0 2-12-16,2 1-49 15,2 1 58-15,-3-1-122 16,3 0-60-16</inkml:trace>
  <inkml:trace contextRef="#ctx0" brushRef="#br0" timeOffset="91308.958">2569 7109 250 0,'0'0'393'0,"0"0"-339"0,0 0 3 16,0 0 6-16,0 0 3 16,0 0-43-16,4 0-12 15,11 0 20-15,6-6-10 16,3-5-18-16,4-2 44 15,1-4-44-15,-1 0 15 16,2 0-18-16,-2-3 11 16,0 4-7-16,-2 1-4 15,-8 5 0-15,-2 2-15 16,-5 5 1-16,-5 3-76 16,-3 0-50-16,-3 1-56 0,0 12-41 15</inkml:trace>
  <inkml:trace contextRef="#ctx0" brushRef="#br0" timeOffset="91878.6367">2660 7308 80 0,'0'0'447'0,"0"0"-288"16,0 0-32-16,0 0 2 15,0 0-67-15,0 0-38 16,-3 0-22-16,3 3-3 15,0 10 1-15,4 3 0 16,4 4 2-16,-1 0-2 16,2-3 0-16,-3-3 8 15,0-8-1-15,-3 1-6 0,1-6-1 16,-2-1 7 0,2 0 6-16,4 0-13 0,1-14 0 15,1-4 11-15,-1 0-10 16,-4 4-1-16,-1 5 0 15,-2 6 6-15,-1 3-24 16,-1 0-6-16,0 9 2 16,0 11 17-16,0 0 3 15,2-1 2-15,2-5-1 16,2-6 3-16,2-3 1 16,-1-4-3-16,1-1 0 15,0 0 25-15,2-10-7 16,0-8 5-16,-1-2-23 15,-2-3 0-15,-3 1-11 16,3 3-46-16,-4 4-119 0,2 5-83 16,-3 8-198-16</inkml:trace>
  <inkml:trace contextRef="#ctx0" brushRef="#br0" timeOffset="92103.7681">2911 7305 383 0,'0'0'192'15,"0"0"-160"-15,0 0 4 16,0 0 59-16,0 0-47 0,0 0 13 16,11 55-19-16,-3-38-22 15,-1 0-1-15,2-1-19 16,-3-2 1-16,3-1-13 15,-3-1-112-15,0-3-207 16</inkml:trace>
  <inkml:trace contextRef="#ctx0" brushRef="#br0" timeOffset="93115.8204">2776 8543 18 0,'0'0'403'0,"0"0"-299"15,0 0 6-15,0 0-36 16,0 0-12-16,0 0 48 16,-9-10-69-16,9 10-7 15,0 0-28-15,0 0 3 16,0 0-12-16,0 0 3 16,0 12 0-16,0 5 2 15,6 3 3-15,2 2 7 16,2-2 18-16,-1-2-28 15,-2-4 26-15,1-5-28 0,-2 0 0 16,1-5 17 0,-3-1-13-16,1-3-2 0,-1 0 3 15,1 0-2-15,4-5 32 16,0-10-22-16,3-6-12 16,1-4 16-16,-4 0-14 15,-1 3-4-15,-3 2 1 16,0 5-33-16,-3 3-4 15,1 7-58-15,-2 3-66 16,1 2-3-16,-2 0-204 16</inkml:trace>
  <inkml:trace contextRef="#ctx0" brushRef="#br0" timeOffset="93554.9918">2972 8643 339 0,'0'0'116'16,"0"0"-45"-16,0 0 62 16,0 0-37-16,0 0-25 15,0 0-34-15,30-30-4 16,-20 27 0-16,-4 0-33 0,0 3 0 15,-2 0-3 1,0 0 3-16,0 2 0 0,0 9-5 16,-1-2 5-16,0 2 6 15,-3-2-6-15,3 2 0 16,-3-5 2-16,0 2-1 16,0-3-1-16,0-1 0 15,0-2 8-15,0-1-5 16,0 1-3-16,0-2 0 15,0 2-2-15,0-2 2 16,0 0-6-16,0 0 1 16,6 0 5-16,5 0 13 15,0 0-13-15,3 0 0 16,1-4-5-16,-3 3-48 16,-3 1-100-16,-4 0-123 0</inkml:trace>
  <inkml:trace contextRef="#ctx0" brushRef="#br0" timeOffset="94002.8558">2892 8935 118 0,'0'0'357'0,"0"0"-230"16,0 0-45-16,0 0 20 15,0 0-18-15,0 0-53 16,8-10-27-16,3 2 45 16,8-1-44-16,0 1 18 15,2-2 15-15,3 1-26 16,-2 0 6-16,2 0-13 16,-3 1 0-16,-3-1 13 15,-3 3-18-15,-2 1 0 0,-4 3 0 16,-3 0 2-16,-1 2-4 15,-1 0-23-15,-2 0-83 16,-2 0 8-16,0 11-92 16,0-1-118-16</inkml:trace>
  <inkml:trace contextRef="#ctx0" brushRef="#br0" timeOffset="94721.7927">3012 9157 529 0,'0'0'103'0,"0"0"-3"16,0 0-22-16,0 0 19 16,0 0-31-16,0 0-27 15,0 0-5-15,0 0-33 16,0-2 8-16,4-2-5 0,1 1-4 16,-4 0 0-16,1 3 2 15,-2 0 4-15,0 0-7 16,0 0 1-16,0 0 0 15,0 0 0-15,0 0 0 16,0 0 0-16,0 0 4 16,0 0-4-16,0 0 13 15,0 0-13-15,0 0 0 16,0 0-12-16,1 2 11 16,2 8 1-16,3 7-1 15,3 3 3-15,0-3 1 16,-1 0-3-16,2-4 0 15,-3-5 1-15,-2-2 1 0,-1-4-2 16,-2-2 7 0,-2 0-6-16,3 0 27 0,4-16-10 15,-2-2-18-15,1-2 13 16,0 2-13-16,-3 5 0 16,0 5 1-16,-3 4 3 15,0 4-8-15,1 0 1 16,-1 0-11-16,0 0 3 15,2 0-7-15,-1 4 17 16,1 1 1-16,0 0 0 16,1 2 6-16,-2-4-6 15,3-2 0-15,-4-1-2 16,3 0 5-16,0 0-3 0,6-1 10 16,2-14-9-16,2 0-1 15,0 1 0 1,1 2-69-16,-4 3-28 0,0 7-100 15,-2 2-104-15</inkml:trace>
  <inkml:trace contextRef="#ctx0" brushRef="#br0" timeOffset="94984.5056">3253 9174 247 0,'0'0'71'0,"0"0"35"16,0 0-2-16,0 0-1 15,0 0-18-15,0 0-46 0,27 0-16 16,-22 0-7 0,-2 5-16-16,-2 1 0 0,2-1 6 15,2 4 5-15,-2-1-11 16,3 3 1-16,1-2 15 16,-1-1 12-16,3-2-20 15,6-6 0-15,-2 0 32 16,5 0-35-16,6-6 11 15,1-8-16-15,4-3-36 16,-5-2-187-16</inkml:trace>
  <inkml:trace contextRef="#ctx0" brushRef="#br0" timeOffset="96760.8517">4918 7865 495 0,'0'0'81'0,"0"0"45"0,0 0-34 16,0 0-14-16,0 0-21 15,0 0-27-15,0-12 6 16,-3 12-36-16,-3 0 7 16,0 0-2-16,-3 4 1 15,0 4-6-15,0 1 13 16,5-1-11-16,-1-1 10 15,4-1-12-15,1-1 7 16,0 0-17-16,0-3 10 16,0 2 0-16,0 0 7 0,7-2-4 15,4 0 0 1,2-1-3-16,1 1 1 0,-3-2 6 16,1 3-7-16,-1 0 0 15,1 0 0-15,-3 1 1 16,1-2 5-16,-1 1-6 15,2 2 0-15,-4-1-3 16,2 0 3-16,-3 0 0 16,0 1 0-16,-2 2 3 15,-2-1-6-15,1 2 3 16,-3 0 0-16,0 1 3 16,0 2-3-16,0-2 0 15,-8 2 3-15,-4-2 0 16,1 1 2-16,-3-3-5 15,2 0 0-15,3-3-6 0,0-1 6 16,3-1-2-16,1-1-94 16,0-1-129-16,2 0-333 15</inkml:trace>
  <inkml:trace contextRef="#ctx0" brushRef="#br0" timeOffset="98419.1178">3440 10233 379 0,'0'0'107'0,"0"0"-57"16,0 0 42-16,0 0-9 15,0 0-42-15,0 0 27 16,0-14-6-16,0 13-5 16,0 1-15-16,0-2-18 15,0 2 22-15,0 0-46 16,0 0 0-16,0 0-3 16,0 0 3-16,0 0-4 15,3 10 4-15,1 3 0 16,2-1 7-16,-1 2-7 15,1 2 0-15,4-3 8 0,-2 1 2 16,-1-3-10 0,0-2 0-16,-1-1 0 0,-1-2 6 15,2-2-6-15,-3-2 0 16,-3 0 9-16,-1-2 1 16,2 0-10-16,2 0 9 15,2-3-3-15,0-11 43 16,3-8-42-16,-3-2-2 15,1-2 14-15,-2 1-15 16,-1 2-8-16,-1 3 3 16,0 8-38-16,-1 4 18 15,-2 4-57-15,0 4-31 16,0 0-101-16,1 10-190 16,1 4 89-16</inkml:trace>
  <inkml:trace contextRef="#ctx0" brushRef="#br0" timeOffset="98806.7869">3667 10304 406 0,'0'0'156'0,"0"0"-145"15,0 0 37-15,0 0 20 16,0 0-34-16,0 0-4 15,58-32-23-15,-52 32-14 16,-3 0 4-16,-3 0 2 0,0 9-1 16,0 2-4-16,0 2 6 15,0-2 16-15,0-1-10 16,0-1-6-16,0-5 0 16,4-3-2-16,10 1 2 15,-2-2 0-15,2 0 2 16,0 0-3-16,-4 0 14 15,-2 0-23-15,-5 1 10 16,-3 0 0-16,0 7-2 16,0 1 4-16,0 4-2 0,-8 2 33 15,-3 1-30 1,2-2-3-16,4 0-4 0,2 0-54 16,1-6-109-16,-1-4-291 15</inkml:trace>
  <inkml:trace contextRef="#ctx0" brushRef="#br0" timeOffset="99118.4736">3620 10628 503 0,'0'0'99'0,"0"0"-90"16,0 0 67-16,0 0-61 15,0 0 33-15,0 0 0 16,55-22-35-16,-30 8 24 16,4 0-37-16,1-1 4 15,-4 1 14-15,2 4-18 16,-9 0-4-16,-2 5-7 15,-7 3-68-15,-4 2 5 16,-6 0-136-16,0 4-102 16</inkml:trace>
  <inkml:trace contextRef="#ctx0" brushRef="#br0" timeOffset="99604.8351">3695 10930 371 0,'0'0'250'0,"0"0"-187"16,0 0-30-16,0 0 36 0,0 0-57 16,0 0 0-16,-3 14-12 15,3-5 0-15,0 2 28 16,0 2-12-16,6 2 26 16,-1 1 1-16,2-1-18 15,-2 1 6-15,2-5-9 16,-4-2-11-16,4-4 25 15,-5-2-36-15,2-3 0 16,-1 0 11-16,-3 0 10 16,3 0 4-16,3 0 0 15,-1-6-7-15,6-8 14 16,-2-8-32-16,1-2 0 0,1-2 10 16,-3 1-10-16,-1 3 0 15,-3 2-29-15,0 4-29 16,-1 6 36-16,0 6-56 15,1 1-98-15,-1 1-115 16</inkml:trace>
  <inkml:trace contextRef="#ctx0" brushRef="#br0" timeOffset="100384.287">3892 10992 79 0,'0'0'203'15,"0"0"-152"-15,0 0 8 16,0 0-49-16,0 0-10 16,0 0-172-16,-7 0-9 15</inkml:trace>
  <inkml:trace contextRef="#ctx0" brushRef="#br0" timeOffset="100886.5802">3892 10992 261 0,'-52'-44'162'16,"52"43"-56"-16,0 1 6 16,0 0-14-16,0 0-29 15,0 0 6-15,0 0-67 16,0 0-1-16,0 0-7 16,0 0 2-16,0 0-2 0,7 8 5 15,1 4 8-15,2-1 23 16,-3 0-36-16,1 1 0 15,1-1 30-15,-2-2-19 16,-1-3-9-16,-1-3-2 16,-2-3 8-16,-2 0 11 15,-1 0-19-15,0 0 33 16,0 0 57-16,0-7-72 16,0-7 8-16,0-3-25 15,0 0 2-15,0-3 1 16,0 1-4-16,0 3 0 15,0 5-19-15,0 3 2 16,0 1-25-16,3 6-45 0,3 0-99 16,5 1 0-1,-5 0-129-15</inkml:trace>
  <inkml:trace contextRef="#ctx0" brushRef="#br0" timeOffset="101254.746">3984 10968 332 0,'0'0'161'16,"0"0"-13"-16,0 0-27 0,0 0-69 15,0 0-10 1,0 0-36-16,14-11 10 0,-7 9-13 16,-1-1 5-16,-3 1-6 15,-1 2-2-15,2 0 0 16,-4 0-9-16,3 2 15 15,-1 4-10-15,-1 1 4 16,1 0 0-16,1-4 7 16,0 0-7-16,4 1 0 15,-2-1 2-15,3 1 3 16,0-1-5-16,-5 2 0 16,4-1 0-16,-4 4-5 15,-1 1 5-15,-2 3 0 16,0 1 29-16,-2 1-23 15,-8-3 17-15,1-1-15 0,6-3-8 16,3-5-6 0,0-2-162-16,0-11-221 0</inkml:trace>
  <inkml:trace contextRef="#ctx0" brushRef="#br0" timeOffset="101623.6962">4125 10077 493 0,'0'0'137'15,"0"0"-111"-15,0 0-26 16,0 0 0-16,0 0-6 0,0 0 14 15,77-37-20 1,-63 37-34-16,-1 0-141 0,-7 0-46 16</inkml:trace>
  <inkml:trace contextRef="#ctx0" brushRef="#br0" timeOffset="101781.1089">4216 10251 44 0,'0'0'98'16,"0"0"-73"-16,0 0 81 16,0 0-27-16,0 0-62 15,0 0-17-15,47-44-52 16</inkml:trace>
  <inkml:trace contextRef="#ctx0" brushRef="#br0" timeOffset="102170.7968">4337 9810 244 0,'0'0'395'0,"0"0"-355"16,0 0-40-16,0 0 0 15,0 0 10-15,0 0 10 16,25 39 59-16,-16-24-55 15,1 4 8-15,-4 3 7 16,2-3-19-16,-2 1-3 16,1-2-17-16,-3 0 7 15,1-6-16-15,-2-3 1 0,3-4-94 16,0-5-51 0,-2 0-219-16</inkml:trace>
  <inkml:trace contextRef="#ctx0" brushRef="#br0" timeOffset="102553.657">4475 9762 255 0,'0'0'32'16,"0"0"11"-16,0 0-9 0,0 0 18 15,0 0-6 1,0 0-16-16,57 21 4 0,-57-5-15 16,0 0 32-16,0 1-36 15,-2-2-1-15,-8-1 21 16,4-6-29-16,3-2 31 16,0-5-32-16,3-1-3 15,0 0 66-15,0 0-22 16,0 0-6-16,0 0-6 15,0 0-34-15,6 0 12 16,3 0-12-16,6 2 5 16,-3 1 7-16,1-1-12 15,-1 0 0-15,3-1 8 16,-2-1-8-16,2 0-57 0,-3-3-80 16,-1-12-180-16</inkml:trace>
  <inkml:trace contextRef="#ctx0" brushRef="#br0" timeOffset="102889.7512">4703 9732 485 0,'0'0'55'0,"0"0"0"15,0 0 7-15,0 0-23 16,0 0-11-16,0 0-23 15,-14 57 2-15,14-50-7 0,8-3 5 16,0-3 8 0,6-1-10-16,0 0-3 0,1 0 14 15,-4-12-13-15,3-1 7 16,-6-3-8-16,-4 3 4 16,-4 2 8-16,0 1-11 15,0 2-1-15,0 1 0 16,-6 3-5-16,-1 4 2 15,-3 0-10-15,-1 2-3 16,2 13 3-16,-3 4-41 16,3 5-57-16,0 0-103 15,2 0-154-15</inkml:trace>
  <inkml:trace contextRef="#ctx0" brushRef="#br0" timeOffset="103291.7824">4503 10203 378 0,'0'0'37'0,"0"0"-20"16,0 0 63-16,0 0 58 15,0 0-63-15,0 0-13 16,63-38-15-16,-38 22-35 16,-2-3 6-16,1 1 21 15,-2 1-23-15,2-1 13 16,-6 3-27-16,-1 3-1 15,-1-1 25-15,-2 2-23 16,-4 1-3-16,3 1 2 16,-4 2 0-16,-3 4-4 15,0 0-16-15,-3 3-86 16,-3 0-18-16,0 3-141 0</inkml:trace>
  <inkml:trace contextRef="#ctx0" brushRef="#br0" timeOffset="103840.9478">4660 10297 531 0,'0'0'89'0,"0"0"-53"0,0 0 44 16,0 0-27-16,0 0-16 15,0 0 21-15,11-5-45 16,-1 1-2-16,-2 1-6 16,0-1-1-16,-2 3 3 15,-4 1-7-15,2 0 0 16,-4 0-17-16,3 5 20 15,-3 4-3-15,0 5 3 16,-3 2-1-16,-9-1 1 16,0 1 0-16,-1-2-3 15,4-3 58-15,6-5-52 16,0-3 2-16,3-1-8 0,0 0 2 16,0-1-8-1,0 1 0-15,6-1 6 16,6 0 0-16,-2 1 14 0,1 1-14 15,-4-1 0-15,-1 3 0 16,0 0-2-16,-3 5 2 16,0 2 0-16,-1 4-4 15,-2 4 14-15,0-1-14 16,0-1 4-16,0 0 0 16,-5-4 1-16,-1-5-1 15,3-1-21-15,-1-4 13 16,4-4-89-16,0 0-23 15,0-4-129-15</inkml:trace>
  <inkml:trace contextRef="#ctx0" brushRef="#br0" timeOffset="104323.3097">4914 10281 489 0,'0'0'25'16,"0"0"-7"-16,0 0 71 16,0 0-18-16,0 0-21 15,0 0-19-15,-27 74-23 16,27-66 17-16,0-4-25 16,10-2 0-16,-2-2-2 15,2 0 23-15,2-2-21 16,-3-10 3-16,3-3 2 15,-3 1-10-15,-6-1 4 0,0 3 1 16,-3 1-10-16,0 1 5 16,0 6-2-16,-9 1-14 15,-3 3 9-15,0 0-2 16,-3 0 9-16,3 9 1 16,-2 3-9-16,3-2-31 15,0-1-61-15,4-4-162 16</inkml:trace>
  <inkml:trace contextRef="#ctx0" brushRef="#br0" timeOffset="104741.3452">4936 9574 304 0,'0'0'365'0,"0"0"-354"15,0 0-1-15,0 0-4 16,0 0-6-16,0 0 0 15,79-52-2-15,-64 48 2 16,-6 1-163-16,-2 3-61 16</inkml:trace>
  <inkml:trace contextRef="#ctx0" brushRef="#br0" timeOffset="104939.8888">5048 9738 299 0,'0'0'39'16,"0"0"73"-16,0 0-6 15,0 0-51-15,0 0 45 16,0 0-77-16,95-44-23 16,-78 21-15-16,1 1-179 15,-8 0-283-15</inkml:trace>
  <inkml:trace contextRef="#ctx0" brushRef="#br0" timeOffset="105521.4805">5212 9299 423 0,'0'0'45'15,"0"0"-28"-15,0 0-13 16,0 0 70-16,0 0 14 16,0 0-49-16,0 76 40 0,3-61-44 15,0 1-10-15,6-2 21 16,-2-3-37-16,2-3 5 15,3-4-14-15,0-4 0 16,2 0 29-16,0 0-29 16,0-3 0-16,1-11 27 15,-3-3-21-15,-1 0 1 16,-7 0-5-16,3 2 2 16,-7 1 38-16,0-1-42 15,0 3 9-15,0 3 20 16,0 6-27-16,0-1 8 15,0 4-10-15,0 0 13 16,0 0-15-16,0 0 2 0,0 0-16 16,0 0 9-16,0 7 8 15,0 7-1-15,0-2 0 16,8 5 1-16,-3 2 2 16,4-1-3-16,-1 3 0 15,-1-4 2-15,-2 3 2 16,5 1-4-16,-4-4 0 15,-1 0 2-15,2-5-4 16,-2 1 2-16,0-4 0 16,-3-2 0-16,-1-2-98 0,-1-5-83 15,0 0-238 1</inkml:trace>
  <inkml:trace contextRef="#ctx0" brushRef="#br0" timeOffset="107620.6132">5133 6720 56 0,'0'0'138'16,"0"0"-72"-16,0 0 2 16,0 0 17-16,0 0 14 15,0 0-38-15,0 0-14 16,0 0 29-16,0 0-50 16,0 0 6-16,0 0 2 15,0-2-27-15,0 2 18 16,0 0-5-16,-6 0-4 15,6 0 14-15,0 0-30 0,-7 0 0 16,6 0 4 0,-3 5 4-16,-1 0-13 0,1 2 5 15,1 0 0-15,-1-3 1 16,2 2-1-16,1-4 0 16,1 1 0-16,0-3-48 15,0 0 37-15,0 0-11 16,8 0 22-16,1-3 9 15,-2-4-9-15,0 2-1 16,-4 1 0-16,-3-1 2 16,0 4 15-16,0-2-16 15,0 2 0-15,0 1-9 0,0-1 9 16,0 1-12 0,0 0 4-16,0 0-25 0,0 0 27 15,0 0-5-15,0 0 11 16,-6 0-6-16,1 0 6 15,-2 0 0-15,2 0-2 16,-2 2 15-16,4 2-8 16,3 1-5-16,0-3 0 15,0 3-14-15,0-3 14 16,0 1 0-16,6-1-1 16,3-2 2-16,-1 0 7 15,5 0-8-15,-4 0-10 16,-1-7-4-16,-1 0-37 15,-6-1-11-15,-1 3-3 0,0 1-34 16,0 1-36-16,0 3-54 16</inkml:trace>
  <inkml:trace contextRef="#ctx0" brushRef="#br0" timeOffset="109165.5246">4709 7220 172 0,'0'0'140'16,"0"0"-83"-16,0 0 47 15,0 0-33-15,0 0 40 16,0 0-50-16,-38-8-4 15,38 8 9-15,-3 0-15 16,3-2-19-16,0 2-30 16,0 0 47-16,0 0-47 15,0 0-2-15,0 0 6 0,0-3-6 16,3-1 0 0,11-4-6-16,6-4 13 0,4-1-4 15,1-3-3-15,-1 1 0 16,-2-1 2-16,1 2 12 15,-3 0-19-15,3 1 5 16,-4 2 0-16,-1 1-6 16,-1 0 6-16,-1 1 0 15,-4 1 2-15,0 2-1 16,0-1-2-16,-2 1 1 16,-2 2 0-16,1 1-2 15,-3-2 2-15,1 2 0 16,-1 0-4-16,0 1 5 0,-2 1-6 15,1-1 4 1,-5 1-2-16,3 1-23 0,-3 0 2 16,0 0-32-16,0 0-8 15,3 0-22-15,3 0-12 16,-3 0-143-16,-3 0-123 16</inkml:trace>
  <inkml:trace contextRef="#ctx0" brushRef="#br0" timeOffset="112522.7258">5064 8364 157 0,'0'0'63'0,"0"0"-51"15,0 0 10-15,0 0 17 16,0 0-31-16,0 0 8 15,0 0-16-15,0 0 9 16,0 0 3-16,0 0-12 16,0 0 0-16,0 0-1 15,-4 0 7-15,2 0-6 16,-1 0 0-16,2-3 1 0,-1 3 6 16,2 0-7-16,-2-3 0 15,2 3-9 1,0-2 1-16,-1-1 8 0,0 2 2 15,-1-2 1 1,-1 1 36-16,2 2-15 0,-3 0 36 16,-1 0-1-16,5 0-33 15,0 0-8-15,0 0-15 16,0 0 6-16,0 0-11 16,0 0 2-16,0-2 0 15,0 2-7-15,0 0 7 16,0 0 0-16,3-3-3 15,7-3 19-15,1 0 16 0,3-3-24 16,0 1 7 0,4-2 29-16,-5 0-35 0,5 0-1 15,-4 1-8-15,-2 2 0 16,-2 0 10-16,2 0-9 16,-4 1-1-16,-1 4 9 15,-3 0-4-15,-1-1-6 16,0 3 1-16,0 0 0 15,-1 0-2-15,4 0 2 16,0 0 0-16,0 0-7 16,1 0-10-16,4 0-56 15,2 0-46-15,-1 0-147 16</inkml:trace>
  <inkml:trace contextRef="#ctx0" brushRef="#br0" timeOffset="116039.2535">5383 9780 57 0,'0'0'38'15,"0"0"-23"-15,0 0 38 16,0 0-35-16,0 0 20 16,0 0 11-16,0 0-31 15,-3 0 7-15,3 0 23 16,0 0-13-16,0 0 14 16,0 0-18-16,0 0-7 15,-1 0 27-15,1 0-25 16,0 0 1-16,0 0 16 15,0 0-26-15,-2 0 27 16,2 0-35-16,0 0 0 0,0 0 44 16,0 0-53-16,0 0 19 15,0 0-2-15,0 0-8 16,0 0 6-16,0 0-15 16,0 0 2-16,0 0 9 15,0 0-11-15,0 0 0 16,0 0 0-16,0 0 9 15,0-1-16-15,2-2 7 16,10-4 0-16,0 3-4 16,6-4 7-16,-2 1-3 15,-1 0 0-15,0-1 4 16,-2 1-6-16,-2 2 2 0,0 0 0 16,-6 2 6-1,-2 2-6-15,-1-1 0 0,-2 2-5 16,0 0 13-16,0 0-11 15,0 0 3-15,0 0 0 16,4 0-3-16,-1-1 3 16,2 0-13-16,2-2-28 15,-1 0-31-15,-3 0-42 16,3-1-133-16,-4 1-122 16</inkml:trace>
  <inkml:trace contextRef="#ctx0" brushRef="#br0" timeOffset="120672.1371">7261 4657 267 0,'0'0'63'0,"0"0"-16"0,0 0 35 15,0 0-20-15,0 0 17 16,0 0 5-16,0 0-66 15,-28-6 38-15,28 6-46 16,-2 0 3-16,0 0 19 16,0 0-27-16,-4 0-2 15,2 0-3-15,-1 0 15 16,-1 0-16-16,1 0 1 16,1 1 0-16,-2 2 3 15,2 2 3-15,-2 0-6 16,1 1 0-16,-2 1 15 15,-2 0-11-15,0 3 8 16,0 0-8-16,-3 3 30 16,3 1-27-16,-4 0 4 0,5-1-6 15,1 2 10 1,1 2-16-16,0-1 1 0,1 1 0 16,0 0 9-16,0 2-6 15,2-2-3-15,-2 2 0 16,1-1 5-16,1 2 2 15,0 0-7-15,3-1 0 16,0 0 7-16,0 2-4 16,0 0-3-16,6 1 0 15,0 0 10-15,0-1 0 0,4 4-10 16,-1-3 0 0,0 2 6-16,0 0-1 0,0-2-5 15,2 2 0-15,2-4 5 16,-1 1-4-16,2 1-1 15,0-3 0-15,3 1-4 16,2 1 7-16,3-2-5 16,1-1 2-16,1-1-33 15,1 0 12-15,3-1-82 16,1-2 3-16,2-6-62 16,-1-5-166-16</inkml:trace>
  <inkml:trace contextRef="#ctx0" brushRef="#br0" timeOffset="121888.4413">9079 4688 410 0,'0'0'59'0,"0"0"-20"15,0 0-8-15,0 0 48 16,0 0-42-16,0 0-36 16,-5 0 46-16,5 0-38 15,0 0-9-15,0 0 10 16,0 3 0-16,0 4-17 15,0 2 7-15,0 2 0 16,0 3 48-16,5 0-44 0,0 1 15 16,2 1 7-1,1-1-20-15,0 0 31 0,0 2-37 16,0-3 0-16,-1 1 16 16,3 2-11-16,-5 0-5 15,4 2 19-15,-3 0-17 16,-1-2 17-16,-1 3-19 15,-1-1 6-15,-2 0 10 16,1 1-12-16,-1-1-4 16,-1 1 7-16,2-1 0 15,-2-1-1-15,0 2-6 16,0-1 0-16,0-1 6 16,0 0-6-16,0 2 0 15,0 0-1-15,0-1 6 0,0 3-1 16,-6-3-4-16,0 1 0 15,2-1-1-15,-2 0 2 16,1 1-1-16,-1-3 6 16,0 2-1-16,-1-1-7 15,-1-1 2-15,0-1 0 16,1 1 0-16,0-3 6 16,1-2-6-16,0 0 0 15,0-2 3-15,0 0-4 16,-1 0 1-16,-1 0 0 15,1-1-9-15,0-1 9 16,0 3-27-16,0-5-11 16,2 3-78-16,-1-5-8 0,-3-3-208 15</inkml:trace>
  <inkml:trace contextRef="#ctx0" brushRef="#br0" timeOffset="128314.8006">5285 6496 51 0,'0'0'49'15,"0"0"32"-15,0 0-36 16,0 0 16-16,0 0-47 15,0 0 61-15,0 0-6 0,-21-8-65 16,18 6 26-16,3 2-17 16,0 0-10-16,0 0 16 15,-2-2-19-15,2 1 0 16,-1 1 6-16,1 0-6 16,0 0-5-16,0 3 3 15,0 14 2-15,0 0-7 16,0 2 7-16,0 2 0 15,6 1 1-15,0 3 4 16,3 3-5-16,1 2 0 0,2 4 4 16,3 5-8-1,0 3 4-15,3 0 0 0,0 4-4 16,1 2 4-16,-2 3-59 16,1 2-59-16,-2-5-131 15</inkml:trace>
  <inkml:trace contextRef="#ctx0" brushRef="#br0" timeOffset="134138.0965">8729 6957 22 0,'0'0'104'16,"0"0"-41"-16,0 0-34 0,0 0 65 15,0 0-64-15,0 0 71 16,0 0-43-16,0-23-39 16,0 23 54-16,0 0-58 15,0 0 14-15,0 0 9 16,0 0-29-16,0 0 31 16,0 0-40-16,0 0 1 15,0 0 46-15,0 0-47 16,0 0 0-16,0 0 22 15,0 0-13-15,0 0-12 0,3 0 3 16,-1 0 0 0,2 8-9-16,2 7 9 0,-2-2 0 15,3 3 6-15,1 1 0 16,-2-2-11-16,3 0 5 16,-3-6 0-16,0 2 10 15,3-5-10-15,-3 0 0 16,0 0 0-16,-3-3 1 15,1 0 1-15,1-1-2 16,3-2 0-16,2 0 10 16,-1 0-10-16,1 0 0 15,5-11 7-15,0-3 5 16,3-3-13-16,-4 0 1 16,-3 3 0-16,-3 3 14 0,-2 3-10 15,-3 0-4 1,0 1 16-16,-1 0-12 0,-2 0 18 15,5-1-22-15,0 0-24 16,1-1 13-16,4-2-100 16,2-2-75-16,0 1-163 15</inkml:trace>
  <inkml:trace contextRef="#ctx0" brushRef="#br0" timeOffset="145241.1895">8796 8026 126 0,'0'0'56'0,"0"0"-5"16,0 0-9-16,0 0-19 16,0 0 4-16,0 0 22 15,0 0-31-15,-13 0 30 0,13 0-27 16,0 0-16-16,0 0 35 15,0 0-34-15,0 0 23 16,0 0-3-16,0 0-5 16,0 0 34-16,0 0-47 15,0 0-1-15,0 0 19 16,0 0-25-16,0 0 2 16,0 0-3-16,0 0 0 15,0 0 4-15,0 0-4 16,7 0 0-16,5 0 3 15,1 0-3-15,0 0 0 16,3 0-2-16,-5 0 10 16,5 0-16-16,-2 0 8 0,1 0 0 15,-1 0 2-15,1-1 7 16,-5-2-5-16,2 1-4 16,-3 0 0-16,0-1-4 15,-3 3 4-15,0-2 0 16,-2 1-5-16,4 1 3 15,-5 0-15-15,6 0-73 16,-4 0-68-16,-2 0-12 16</inkml:trace>
  <inkml:trace contextRef="#ctx0" brushRef="#br0" timeOffset="159294.1519">8308 7393 132 0,'0'0'104'16,"0"0"-64"-16,0 0-31 16,0 0 58-16,0 0-10 15,0 0-16-15,0 0 10 16,-1 0-23-16,1 0 11 15,0 0-1-15,-2 0-20 16,0 0 28-16,0 0-39 16,-3 0-2-16,-1 2 25 15,-4 10-28-15,1 3 10 16,-2 5-12-16,0 7 1 16,-1 4 12-16,3 5-7 15,0 0-6-15,2-1 25 16,6 1-23-16,1-1 16 15,0 0-18-15,0 1 0 0,0 0 6 16,8 0-6-16,8 0 0 16,-1-1 5-16,8-2-2 15,3-2-6-15,10-5-47 16,5-2-120-16,0-8-138 16</inkml:trace>
  <inkml:trace contextRef="#ctx0" brushRef="#br0" timeOffset="160104.2821">9557 7286 256 0,'0'0'97'15,"0"0"12"-15,0 0-105 16,0 0 25-16,0 0 17 16,0 0-35-16,0 0 14 15,0 0-20-15,9 5-5 16,0 6 55-16,0 3-55 0,4 5 0 15,-4 3 35-15,5 4-28 16,-1 5 25-16,-1 1-32 16,-2 3 3-16,-1 3 28 15,-3-1-24-15,0 2-7 16,-4-3 17-16,-2-1-11 16,0-1 3-16,0-2-9 15,0-3 0-15,-3 0-4 16,-8-5 4-16,-2-2-68 15,-7-5-89-15,-8-3-384 16</inkml:trace>
  <inkml:trace contextRef="#ctx0" brushRef="#br0" timeOffset="161045.7186">6870 8006 325 0,'0'0'45'0,"0"0"-19"0,0 0-18 16,0 0 24-16,0 0-3 15,0 0-25-15,-31 19 16 16,22-1-20-16,5 3 5 15,-1 3 14-15,4 2-17 16,1 3-2-16,0 4 3 16,0 4 4-16,13 2-3 15,10 2-4-15,8 1-21 16,6-2-17-16,3-4-120 16,-1-5-154-16</inkml:trace>
  <inkml:trace contextRef="#ctx0" brushRef="#br0" timeOffset="161723.5439">8056 8000 383 0,'0'0'102'0,"0"0"-101"16,0 0 33-16,0 0-34 15,0 0 4-15,0 0 4 16,14 26 0-16,-4-6 32 15,1 4-14-15,1 1-26 16,-1 4 52-16,-3 3-29 16,1 2-17-16,0 2 44 0,-7 0-45 15,0-1 13-15,-2 0-18 16,0-2 9-16,0-1 1 16,-2-2-10-1,-8 0 0-15,0-2-6 0,-1-2 5 16,-2-1-35-16,-3-4-73 15,-2-6-108-15</inkml:trace>
  <inkml:trace contextRef="#ctx0" brushRef="#br0" timeOffset="179691.6976">11478 7487 256 0,'0'0'97'16,"0"0"-27"-16,0 0 13 16,0 0 7-16,0 0-11 15,0 0-24-15,0 0-8 16,-6-9-11-16,6 9-27 15,0 0 42-15,-1 0-27 0,1 0-21 16,-2 0 4-16,1 5-2 16,1 7-5-16,0 7 0 15,0 3 3-15,0 1 12 16,0 3-14-16,0-5-1 16,0 0 27-16,1-5-23 15,2-5 3-15,1 0-7 16,-1-5 4-16,0-3-6 15,0-3 4-15,2 0-2 16,0 0 16-16,9-3 3 16,1-11 15-16,3-5-34 15,0-4 3-15,1 1-3 16,2-1 0-16,-1 2-41 16,2 5-9-16,-3 5-88 15,-4 5-79-15,-5 1-322 0</inkml:trace>
  <inkml:trace contextRef="#ctx0" brushRef="#br0" timeOffset="180645.3558">11515 9889 276 0,'0'0'193'0,"0"0"-113"16,0 0-39-16,0 0 50 15,0 0-24-15,0 0-5 16,0-8-16-16,0 8-43 16,0 0 3-16,2 0-6 15,1 13 0-15,0 1 12 16,1 5-12-16,-1-2 0 16,0-1 25-16,-1-4-19 15,5-1-6-15,-3-2 11 16,4-4-5-16,1-5 4 15,6 0-10-15,2 0 0 16,8-17 29-16,5-7-29 0,-2-4-3 16,3 2-69-16,-5 0-129 15,-7 4-276-15</inkml:trace>
  <inkml:trace contextRef="#ctx0" brushRef="#br0" timeOffset="184911.4081">12888 9144 258 0,'0'0'91'16,"0"0"-19"-16,0 0-28 15,0 0 7-15,0 0 54 16,0 0-53-16,0 0 14 16,-11-9-8-16,11 9-44 0,0 0 27 15,0 0-39-15,0 0-2 16,0 0 3-16,0 0-3 15,0 3-3-15,3 8 1 16,9 5 2-16,4 0 14 16,2 2-14-16,6 1 0 15,5 1 15-15,0 2-12 16,4-1 2-16,0-3-5 16,1-1 2-16,1-3 7 15,2-1-9-15,-3-5 0 16,2-1 15-16,0-4-11 15,0-3 6-15,-3 0 1 0,-1 0-6 16,1 0 11-16,-6-3-16 16,1-4 0-16,-2 0 7 15,-4-1-7-15,2 1 0 16,-5 0 0-16,1-1 10 16,0 1-14-16,-3 2 4 15,-1-4 0-15,-2 2 6 16,-3 2-4-16,-1 0-2 15,-1 3 0-15,-3-1 3 16,-1 1 1-16,0 2-4 16,-1 0-16-16,1 0-28 15,-2 0-52-15,-3 12-21 16,0 0-64-16,0 2-192 16</inkml:trace>
  <inkml:trace contextRef="#ctx0" brushRef="#br0" timeOffset="192406.6189">8685 6902 128 0,'0'0'114'0,"0"0"-75"16,0 0-24-16,0 0 95 15,0 0-54-15,0 0 9 16,0 0-24-16,0 0 2 16,-11-24 27-16,11 24-57 15,0-3 19-15,0 3 20 16,0 0-33-16,0 0 14 15,0 0-33-15,0 0 0 16,0 0-11-16,0 0 11 16,0 10 0-16,3 4 9 15,5 3-9-15,1 3 16 0,1 0-16 16,0 1 6-16,0-1 9 16,0 0-5-16,4 1-8 15,-2-5 4-15,0 1 4 16,0-7-1-16,0-5-9 15,0-1 0-15,-2-2 18 16,1-2-16-16,1 0 9 16,1-6 24-16,2-10-6 15,0-6 4-15,3-5-33 16,-3 0 0-16,1 0 16 16,-2 1-16-16,-6 2 0 15,8 2 7-15,-7 2-7 16,-1 3 0-16,0 1-1 15,-2 3 1-15,-3 2 4 16,5 1-4-16,-3 2-14 0,1 1-10 16,0 4-36-16,0 1-26 15,-1 2-94 1,-2 0-79-16,-3 6-115 0</inkml:trace>
  <inkml:trace contextRef="#ctx0" brushRef="#br0" timeOffset="193506.5076">7351 7814 230 0,'0'0'183'16,"0"0"-127"-16,0 0 30 16,0 0 66-16,0 0-71 0,0 0-13 15,0-7-42 1,0 7-19-16,0 0 3 0,1 0-10 16,5 9 0-16,2 5-7 15,1 2 11-15,1 1-4 16,-1-2 0-16,2 1 4 15,-3-4 9-15,1-2-13 16,-2-3 0-16,0-2 15 16,-1-5-13-16,-2 0 0 15,2 0 6-15,1 0 11 16,7-12 48-16,1-7-37 16,4-8-27-16,-2 0 17 15,-1-3-19-15,-2 0 1 16,-3 2-2-16,2 5-1 15,-4 6-13-15,-1 5-9 0,-3 5-36 16,-2 6-61-16,-2 1-76 16,-1 0-289-16</inkml:trace>
  <inkml:trace contextRef="#ctx0" brushRef="#br0" timeOffset="206706.7232">5250 6564 175 0,'0'0'77'0,"0"0"-46"15,0 0 22-15,0 0 33 16,0 0-35-16,0 0-2 16,0 0 14-16,0 0-5 15,0-19-21-15,0 19-35 16,0-2 42-16,0 2-32 16,0-1-8-16,0 1 25 15,0 0-24-15,0 0-2 16,0 0-6-16,0 0 10 15,0 0-15-15,0 0 8 16,0 7 0-16,6 4 4 16,-1 2-2-16,1 1-2 15,-2 1 10-15,3 1-8 16,-3-2 13-16,5 0-15 0,-2-3 0 16,1-3 4-16,-3-2 5 15,2-4-9-15,-4-1 0 16,0-1 12-16,3 0 9 15,1 0-5-15,6-4 44 16,1-12-21-16,4 0-33 16,-3-4 8-16,3 0-14 15,-2 1 2-15,-3 1 4 16,0 3-6-16,-2 1-7 16,-2-1 4-16,-1 1-48 15,-2 3-34-15,1 0-28 16,-1 1-106-16,-4 0-218 0</inkml:trace>
  <inkml:trace contextRef="#ctx0" brushRef="#br0" timeOffset="208605.3056">6009 8458 228 0,'0'0'57'15,"0"0"-27"-15,0 0 4 0,0 0 49 16,0 0-26-16,0 0-30 16,-2 0 11-16,2 1-31 15,0 8-7-15,0 5 60 16,0 3-16-16,0 2-5 15,0 1-9-15,0-1-27 16,2-4 40-16,2-3-37 16,0-4-6-16,-1-2 11 15,-1-5-5-15,-1-1-6 16,4 0 0-16,1 0 9 16,4-7 35-16,4-10-25 15,-1-4-10-15,0-2-9 0,-3 6-21 16,1 2-39-16,-3 8-40 15,-5 4-104-15,-3 3-294 16</inkml:trace>
  <inkml:trace contextRef="#ctx0" brushRef="#br0" timeOffset="210033.7843">16846 9906 261 0,'0'0'167'15,"0"0"-88"-15,0 0-58 16,0 0 50-16,0 0 39 16,0 0-26-16,3-32-31 15,-3 27-6-15,0 2-10 16,0 1 39-16,0-1-51 16,0 1-12-16,0 2 36 15,0-1-41-15,0 1 9 16,0 0-4-16,0 0-7 15,0 0-5-15,0 0-1 16,0 0 0-16,0 1-15 16,0 9 17-16,0 4-2 15,0 0 0-15,0-3 14 0,0 0-20 16,3-6 6-16,3-1 0 16,-1-2 2-16,1-2 1 15,5 0-3-15,1 0 1 16,4-2 6-16,2-11 7 15,2-2-14-15,0 0 0 16,0-4-6-16,1 2 6 16,-3 0-23-16,2 3-46 15,-5 0-86-15,-8-1-125 16</inkml:trace>
  <inkml:trace contextRef="#ctx0" brushRef="#br0" timeOffset="211606.5314">5252 7765 448 0,'0'0'63'16,"0"0"-43"-16,0 0-17 15,0 0 92-15,0 0-45 16,0 0-11-16,-2-1-10 16,2 1-22-16,0 0 36 0,0 0-22 15,0 0-17-15,0 0 27 16,0 0-31-16,0 0-1 16,0 5-4-16,0 11 5 15,0 6 10-15,6 0-3 16,2-1-3-16,-1-1 26 15,3-5-22-15,0-3-8 16,-3-4 12-16,1-5-9 16,-3 0 23-16,2-3-22 15,-4 0-1-15,3 0 51 16,0-5-31-16,4-7 5 16,2-3-19-16,0-1-3 15,1 2 0-15,-2 1-6 0,1 1-32 16,4 2 15-16,-1 6-113 15,0-3-60-15,0 4-227 16</inkml:trace>
  <inkml:trace contextRef="#ctx0" brushRef="#br0" timeOffset="213310.2072">16809 8376 135 0,'0'0'169'0,"0"0"-69"16,0 0-28-16,0 0-13 16,0 0 33-16,0 0-18 15,0-10-28-15,0 10-12 16,0 0-32-16,0 0 11 16,0 0-13-16,0 0 0 15,0 0-8-15,2 0 8 0,1 7 0 16,2 5 9-16,1 0-9 15,-3 3 25-15,2 5-10 16,1 1-9-16,-3 1 39 16,1-2-42-16,0-1 3 15,-1-2 14-15,0-3-19 16,-1-5 10-16,0-3-11 16,-1-4 0-16,1-2-7 15,-2 0 17-15,3 0-10 16,4 0 31-16,3-2-5 15,2-11 12-15,1-3-38 16,-2 1 5-16,1-2 2 0,-2 1-6 16,1 0-1-1,0 2 0-15,-1 0-10 0,-1 3-10 16,-2 3-63-16,3 0-42 16,-2 3 2-16,-2 1-210 15</inkml:trace>
  <inkml:trace contextRef="#ctx0" brushRef="#br0" timeOffset="218257.8746">20474 8852 450 0,'0'0'37'16,"0"0"44"-16,0 0-28 15,0 0 48-15,0 0-27 16,0 0-32-16,0 0 28 16,-5 1-62-16,5-1-7 15,0 0 11-15,5 0-5 16,8 0-7-16,5 0 0 0,0 4 5 15,-2 0-7-15,1 4 2 16,-4 0 0-16,-5 1-6 16,-1 2 6-16,-7 2 0 15,0 0 0-15,0 0 4 16,-12 0-3-16,0-3-1 16,1 0 0-16,1-5 7 15,6-1-1-15,4-4-9 16,0 0 3-16,0 3 0 15,0-3-1-15,4 2 1 16,10 1 0-16,-4 1 6 16,-1 1-6-16,-1 3-2 15,-3 0 1-15,-2 2 1 0,-3 3 2 16,0 2 3-16,0 1-5 16,-14 1 30-16,0 0-15 15,-1-2 13-15,3-1-28 16,2-4 11-16,1-4 5 15,5-3-16-15,2-2-3 16,2-1-6-16,0 0-49 16,12-8-49-16,12-11-222 15</inkml:trace>
  <inkml:trace contextRef="#ctx0" brushRef="#br0" timeOffset="218716.8547">20906 8918 596 0,'0'0'81'0,"0"0"-79"16,0 0 59-16,0 0-39 15,0 0 20-15,0 0 19 16,-52 43-32-16,42-23 13 0,2-1-42 16,2 0 1-16,5-2 25 15,1 0-26-15,0-7 0 16,1 0 8-16,11-3-2 16,6-2 7-16,-1-5-13 15,5 0 0-15,0 0 18 16,-2-9-14-16,-1-4-4 15,-7-1 10-15,-2-1-10 16,-7 0 10-16,-3-2-10 16,0-1 0-16,0 3 3 15,-11 0-3-15,-2 5 0 16,1 2-1-16,-5 5 0 16,5 3-2-16,-6 0-8 15,0 2-40-15,1 10 14 16,3 2-85-16,3-1-37 0,4-1-176 15</inkml:trace>
  <inkml:trace contextRef="#ctx0" brushRef="#br0" timeOffset="219231.8372">20440 9440 453 0,'0'0'38'15,"0"0"17"-15,0 0 58 16,0 0-15-16,0 0-55 16,0 0-37-16,-7-9 14 15,16 9-11-15,12 0 2 0,2 2 27 16,7 1-19-16,4-1 17 15,3-2-32-15,2 0-1 16,1 0 24-16,2-7-18 16,0-1-8-16,-5-4-1 15,-3 3 8-15,-5 1-3 16,-7-1-5-16,-4 2 0 16,-8 1-1-16,-2 3 1 15,-5 1 0-15,-2 2 0 16,-1 0-5-16,0-2-12 15,0 2-104-15,0 0-83 16,0 0-130-16</inkml:trace>
  <inkml:trace contextRef="#ctx0" brushRef="#br0" timeOffset="225104.3883">21585 8874 11 0,'0'0'617'0,"0"0"-557"15,0 0 0-15,0 0 18 16,0 0 24-16,0 0-16 15,0 0-55-15,0 0-26 16,0-22 48-16,0 22-51 16,0 0-2-16,0 3 1 0,0 14 9 15,0 4-8 1,0 4-2-16,0 1 0 0,0 2 0 16,-3-3 0-16,-1-1-3 15,0-6 1-15,3-4-42 16,-2-7-21-16,0-4-100 15,-5-3-49-15,-5 0-111 16</inkml:trace>
  <inkml:trace contextRef="#ctx0" brushRef="#br0" timeOffset="225288.1304">21448 9004 194 0,'0'0'314'16,"0"0"-259"-16,0 0-38 15,0 0 19-15,0 0 55 0,0 0-81 16,26 0 29-16,-2 0-2 16,3 0-34-16,3 0-3 15,0-4-10-15,0-6-167 16,-3-4-204-16</inkml:trace>
  <inkml:trace contextRef="#ctx0" brushRef="#br0" timeOffset="225711.437">21928 8765 580 0,'0'0'62'0,"0"0"-62"0,0 0 79 16,0 0-14-16,0 0-6 15,0 0-3-15,78-4-41 16,-50-1-6-16,0 0-9 16,-2 3 13-16,-1 1-33 15,-7 1-9-15,-6 0-114 16,-8 2-35-16,-4 11-138 15</inkml:trace>
  <inkml:trace contextRef="#ctx0" brushRef="#br0" timeOffset="225905.6357">21989 8994 306 0,'0'0'50'16,"0"0"43"-16,0 0 3 15,0 0 28-15,0 0-55 16,0 0 22-16,34-4-78 16,-21-5-9-16,-3-5-4 15,-4-1-71-15,0-2-70 16,-5-3-131-16</inkml:trace>
  <inkml:trace contextRef="#ctx0" brushRef="#br0" timeOffset="226127.795">22059 8805 222 0,'0'0'223'16,"0"0"-165"-16,0 0-12 16,0 0 70-16,0 0-78 15,0 0-15-15,9 4-2 16,-4 9 21-16,-1 3 20 16,-1-1-50-16,0 4 13 15,-1-1 8-15,1-2-33 16,-2 0 9-16,2-5-9 15,1-2-5-15,4-4-22 16,-2-5-117-16,3 0-95 16,0-5-276-16</inkml:trace>
  <inkml:trace contextRef="#ctx0" brushRef="#br0" timeOffset="226376.2705">22216 8802 282 0,'0'0'232'0,"0"0"-124"16,0 0-49-16,0 0 13 15,0 0-32-15,0 0-32 16,3 7 56-16,0 5-19 16,-2 2-17-16,-1 1 16 15,0 1-24-15,0 1 5 16,0-2-25-16,0 0 1 0,0-3 3 15,0-2-4-15,0-1-30 16,4-4-43-16,3-5-108 16,0 0-61-16</inkml:trace>
  <inkml:trace contextRef="#ctx0" brushRef="#br0" timeOffset="226612.2425">22328 8797 505 0,'0'0'109'16,"0"0"-60"-16,0 0-19 0,0 0-16 15,0 0 46 1,0 0-21-16,7 45-8 0,-5-29 1 16,2 4-19-16,-1-1 2 15,-3-3-15-15,0-4 0 16,0-2-8-16,0-6-31 15,0-3-64-15,0-1-78 16,0 0-143-16</inkml:trace>
  <inkml:trace contextRef="#ctx0" brushRef="#br0" timeOffset="226904.3176">22135 8724 288 0,'0'0'192'0,"0"0"-141"16,0 0-2-16,0 0 17 16,0 0 17-16,0 0-64 15,-4 0-17-15,13 0 93 16,7 0-67-16,4 0 1 15,1 0-4-15,4 0-24 16,-3 0 9-16,1 0-10 16,0 5-22-16,-4 6-14 15,-5 5-89-15,-8 2-35 16,-6 2-99-16</inkml:trace>
  <inkml:trace contextRef="#ctx0" brushRef="#br0" timeOffset="227114.4407">22101 9060 299 0,'0'0'207'0,"0"0"-197"15,0 0 47-15,0 0 7 16,0 0-30-16,0 0-11 15,104-32-21-15,-72 19-2 0,4-4-151 16,0-3-381-16</inkml:trace>
  <inkml:trace contextRef="#ctx0" brushRef="#br0" timeOffset="227653.4031">22938 8682 328 0,'0'0'224'0,"0"0"-208"15,0 0-11-15,0 0 65 16,0 0-44-16,0 0-24 16,0 0 39-16,60 0-35 15,-51 8-6-15,-2 1 0 16,-4 3 6-16,-3 1 4 15,0 1-10-15,-2-3 0 0,-6 0 44 16,3-3-43-16,3-4 9 16,2 1-10-16,0 0 7 15,8-2 1-15,10-3-8 16,0 2 0-16,-2 0 10 16,-3 1-8-16,-2 4-2 15,-8 1 0-15,-3 3 1 16,0 2 45-16,-12 0 0 15,-9 4-2-15,-3-1 20 16,1-3-51-16,6-2 2 16,8-6-15-16,3 0 14 15,6-5-32-15,3 0-104 0,23-8-118 16</inkml:trace>
  <inkml:trace contextRef="#ctx0" brushRef="#br0" timeOffset="228036.0838">23236 8765 81 0,'0'0'590'0,"0"0"-566"16,0 0-15-16,0 0 31 15,0 0-32-15,0 0 29 16,-27 13-17-16,23 0-7 15,4 1 19-15,0-1-21 16,0-3 1-16,0 1-12 0,6-4 9 16,4-5 3-16,4-2-11 15,-1 0-1-15,3 0 18 16,0-9-16-16,0-5-4 16,-6 0-4-16,0-3 6 15,-4 5 5-15,-6 0-5 16,0 3 0-16,0 1 11 15,-1 4 10-15,-12 1-1 16,-4 3-20-16,-4 0 5 16,1 0-11-16,3 0 6 0,4 8-38 15,4 1-49 1,6-2-69-16,1-3-247 0</inkml:trace>
  <inkml:trace contextRef="#ctx0" brushRef="#br0" timeOffset="230804.2335">22125 9854 632 0,'0'0'53'15,"0"0"-53"-15,0 0 0 16,0 0 30-16,0 0-28 16,80 0 21-16,-59-2 10 15,0-1-28-15,3-2 4 16,-2 5-9-16,-1-3-65 16,-3 3-71-16,-6-2-228 15</inkml:trace>
  <inkml:trace contextRef="#ctx0" brushRef="#br0" timeOffset="231000.0177">22237 10151 229 0,'0'0'35'16,"0"0"-3"-16,0 0-2 15,0 0 13-15,0 0-20 16,89 3-23-16,-67-3-9 16,0-10-198-16</inkml:trace>
  <inkml:trace contextRef="#ctx0" brushRef="#br0" timeOffset="231537.4386">22936 9777 560 0,'0'0'74'0,"0"0"-43"16,0 0 60-16,0 0-1 15,-104 12-29-15,78 3 13 16,3 2-47-16,3 3-3 16,5 0-24-16,5 5 10 15,4 0-6-15,6 0-4 16,0 0 0-16,12-5 7 15,7-2-1-15,5-3-10 16,2-8 4-16,-3-2 0 16,1-5-4-16,-4 0 4 15,-6 0 0-15,-1 0 0 0,-7-10 4 16,-3-5-1 0,-3 1-3-16,0-1 2 0,0-1-4 15,-11 4 2-15,-1 4 0 16,-1 0 2-16,-1 8 0 15,1 0-4-15,0 0-3 16,5 0 5-16,-1 11-2 16,5 0 2-16,4 0-46 15,0 0-9-15,13-1-108 16,8-6-1-16,4-4-185 16</inkml:trace>
  <inkml:trace contextRef="#ctx0" brushRef="#br0" timeOffset="231926.0598">23224 9866 658 0,'0'0'111'0,"0"0"-35"16,0 0 40-16,0 0-82 15,0 0-22-15,0 0 3 16,-30 19-15-16,20-1 15 15,4 1-15-15,4 1 0 16,2-1 17-16,0-2-17 16,5-3 0-16,10-5 4 0,0-3-4 15,5-2 10 1,-1-4-10-16,2 0 0 0,1-5 7 16,-4-9-7-16,-2-3 0 15,-4-2 8-15,-3-1-3 16,-6-1-3-16,-3 3-2 15,0 2 0-15,-2 6 4 16,-11 3-4-16,-3 4 0 16,-4 3-4-16,0 0 10 15,3 0-15-15,1 11 1 16,5 3-64-16,4 3-38 16,2 2-70-16,2-5-114 15</inkml:trace>
  <inkml:trace contextRef="#ctx0" brushRef="#br0" timeOffset="232987.4878">23138 9489 442 0,'0'0'72'15,"0"0"20"-15,0 0 18 0,0 0-28 16,0 0 19-16,-85-42-11 16,65 37-63-16,2-1-18 15,-3 1 32-15,-4 0-41 16,-9 1 1-16,-11 1 18 16,-7 2-16-16,-16 1 25 15,-7 0-28-15,-6 5 9 16,2 7 3-16,0 5-12 15,3 0 6-15,0 6-12 16,4 5 13-16,7 2-4 16,9 5-3-16,7 4 0 0,7 0 14 15,4 5-14 1,2 1-1-16,5 4 0 0,7 2 2 16,-1 2-1-16,10-2 0 15,6 7 0-15,7-3-8 16,2 1 10-16,9 0-2 15,18 0 0-15,13-1 7 16,9 1-9-16,9 1 2 16,11-6 0-16,10-4 1 15,11-11 3-15,5-5-4 16,10-7 0-16,11-8 3 16,6-8-2-16,9-8-1 15,2-1-6-15,-3-22-7 16,-3-8 13-16,-6-6 0 0,-14-5-2 15,-16-6 7-15,-15-4-7 16,-15-4 2-16,-10 2 0 16,-11-1 2-16,-6 0 0 15,-10 0-2-15,-6 2 0 16,-6 1 5-16,-3 4-5 16,-6 0 0-16,-3 4 0 15,0 4-3-15,-3 2 3 16,-16 2-1-16,-5 2-5 15,-6 0 12-15,0 3-7 16,-4-2 1-16,-2 5 0 16,-4 2-6-16,-3 8 10 15,-2 4-7-15,-4 7 3 16,-2 7 0-16,-3 0-14 16,-6 6 14-16,1 13-1 0,0 5-14 15,4 4 7-15,9 2-3 16,12 1-18-16,11-1-56 15,12 1 6-15,11-2-133 16,0-6-150-16</inkml:trace>
  <inkml:trace contextRef="#ctx0" brushRef="#br0" timeOffset="233742.8969">24158 9303 247 0,'0'0'291'15,"0"0"-248"-15,0 0 21 16,0 0 22-16,0 0-20 16,0 0 0-16,-40-7-40 15,34 11-22-15,-5 6 30 16,2-1-23-16,2 5-7 15,-4 0 17-15,1 2-15 16,0-1 19-16,0 1-24 16,0-2-1-16,3 0 32 15,1-3-27-15,1-2-5 16,0-3 9-16,1-2-5 16,3-3 2-16,1-1-6 0,0 0 0 15,0 0 3-15,0 0-1 16,0 0-2-16,1 0 0 15,13 0-42-15,-1-1-31 16,0-4-159-16,-7 2-383 16</inkml:trace>
  <inkml:trace contextRef="#ctx0" brushRef="#br0" timeOffset="235758.7111">24053 9334 119 0,'0'0'32'0,"0"0"2"0,0 0 35 16,0 0 9-16,0 0 11 16,0 0-22-16,-8 0 5 15,8 0-32-15,0 0-1 16,0 0 47-16,0 0-67 16,0 0 2-16,0 0 11 15,0 0-29-15,0 0 21 16,11 0-24-16,5 0 0 15,3 0 38-15,0 0-38 16,1 0 0-16,1 0 15 16,-2 0-15-16,-4 0 13 0,3 0-13 15,-6 0 0-15,2 0 4 16,-5 5-2-16,-2 0-2 16,-4 4 0-16,0 1 10 15,-2 0-11-15,-1 5 1 16,0 0 0-16,0 4 31 15,-3 1-30-15,-11 0 21 16,-2 4-6-16,0-1-5 16,-5 3 21-16,-1 0-30 15,2-2 5-15,-1 1 28 16,3-3-23-16,5-3-8 16,4-5-4-16,2-3 2 15,4-5 7-15,3-1-9 16,-2-3 0-16,2-1-7 0,0 0 8 15,0-1-1-15,0 0 0 16,5 0-40-16,9-4-41 16,4-9-152-16,0-7-382 15</inkml:trace>
  <inkml:trace contextRef="#ctx0" brushRef="#br0" timeOffset="236684.6627">24501 9051 423 0,'0'0'68'15,"0"0"-14"-15,0 0-11 16,0 0 39-16,0 0-28 15,0 0-33-15,3-5 2 16,-1 10-20-16,0 9-3 16,3 8 63-16,-2 5-42 15,3 4 17-15,0 3-15 16,0 2-19-16,-2-4 29 0,-1-1-33 16,2-7 0-16,-5-4 8 15,4-6-5-15,-1-3-1 16,0-7-2-16,-1-2 4 15,0-2 4-15,1 0-4 16,4 0-4-16,3-10 53 16,3-9-50-16,2-3 2 15,0-1-5-15,-1 1 4 16,-2 2 3-16,-2 4-7 16,-2 8 0-16,-5 3-3 15,-2 5 3-15,-1 0 0 16,2 0-3-16,-1 0 1 0,1 7-16 15,1 10 18-15,1 2 0 16,-3 1-3-16,1-1 8 16,-1-2-2-16,1-2-3 15,-1-1 0-15,2-4-1 16,-1-5 1-16,-1 0 0 16,0-5-1-16,1 0 8 15,5 0-6-15,4 0 2 16,3-5 2-16,2-10 45 15,1-5-49-15,-1-3 12 16,-3-4 6-16,1-2-16 16,-4-1 4-16,-1 2-7 15,0 6 0-15,-1 3-14 16,-2 7 3-16,0 1-51 16,-2 3-28-16,0 5-121 0,-2 1-167 15</inkml:trace>
  <inkml:trace contextRef="#ctx0" brushRef="#br0" timeOffset="237387.9492">24015 9344 264 0,'0'0'118'0,"0"0"-54"15,0 0 3-15,0 0-25 16,0 0-4-16,0 0 34 16,-9-5-71-16,9 5 10 15,0 0-1-15,0 0-1 16,0 0 7-16,0 0-13 16,1 0 3-16,10 4 90 15,1 2-85-15,5-2 9 16,0-1 3-16,5 2-22 15,4-2 10-15,2-2-11 16,2-1-11-16,-2 0 9 16,-2 0-96-16,2 0-19 15,-9 0-162-15</inkml:trace>
  <inkml:trace contextRef="#ctx0" brushRef="#br0" timeOffset="238646.6799">23190 7950 206 0,'0'0'57'16,"0"0"44"-16,0 0-45 16,0 0 66-16,0 0-48 15,0 0 18-15,6-43-9 16,-6 42-35-16,0 1-1 15,0 0-23-15,0 0-21 16,0 0 26-16,0 0-29 16,0 1 0-16,-9 14 4 15,0 3 1-15,-2 4 10 16,-2 7-15-16,0 2 6 0,1 3 35 16,-3 0-41-16,1-2 0 15,3-3 11-15,0-2-4 16,2-4-3-16,3-6-4 15,3-4 0-15,2-4-2 16,1-6 2-16,0-1-9 16,0-2-8-16,0 0-68 15,0-5 1-15,0-9-214 16</inkml:trace>
  <inkml:trace contextRef="#ctx0" brushRef="#br0" timeOffset="239028.5328">22981 7931 216 0,'0'0'42'16,"0"0"-34"-16,0 0 19 15,0 0 50-15,0 0-2 16,0 0-35-16,36 38 47 16,-29-21-27-16,2-3 0 15,3 6-19-15,-1 2-18 16,1-1 60-16,4 1-80 0,-1 0 5 16,4-1 38-16,-1-1-39 15,0-3 12-15,1-5-19 16,-3-1 0-16,-2 0 3 15,-3-4-3-15,-4-2 0 16,2-1 4-16,-3 0 5 16,-1 0-9-16,-1-1 0 15,4 2-83-15,0-3 24 16,-5-2-210-16</inkml:trace>
  <inkml:trace contextRef="#ctx0" brushRef="#br0" timeOffset="245256.0818">7809 5504 125 0,'0'0'49'0,"0"0"-42"16,0 0 16-16,0 0 55 15,0 0-54-15,0 0-10 16,0 0 62-16,61 0-17 15,-42-1-13-15,2-3-42 16,3 1-4-16,3-1 53 0,-1-1-38 16,4 0 19-16,0-2-3 15,1 2-20-15,-1-1 17 16,-1 0-28-16,-4 1 9 16,-1 2 2-16,-3-1-11 15,-4 2 0-15,-4-1 0 16,-4-2 7-16,-3 3-10 15,1-3 3-15,-6 2 0 16,1 2-15-16,-2-1 15 16,0-1-99-16,0-1-139 15</inkml:trace>
  <inkml:trace contextRef="#ctx0" brushRef="#br0" timeOffset="246741.4469">16165 11287 350 0,'0'0'161'15,"0"0"-161"-15,0 0 4 16,0 0-12-16,0 0 14 16,0 0-6-16,0 0 26 15,22 16-25-15,-15-14 63 16,2 0-38-16,2-1-6 15,4-1 40-15,0 0-45 16,3 2-3-16,4-2 8 16,0 1-16-16,1 1 23 0,1-1-27 15,1 0 0 1,0 2 3-16,-3-2-3 0,-3 2 0 16,-2-1-2-16,-6 1 14 15,-2 0-11-15,-5-3-1 16,2 5 0-16,-4-3-13 15,-1 0 13-15,0 3-45 16,-1 2-62-16,0-3-72 16</inkml:trace>
  <inkml:trace contextRef="#ctx0" brushRef="#br0" timeOffset="255625.9115">18226 9581 44 0,'0'0'25'16,"0"0"3"-16,0 0 20 0,0 0-14 15,0 0-15 1,0 0 12-16,0 0-29 0,0 0 2 16,0-3 5-16,0 3-6 15,0 0 12-15,0 0-3 16,0 0 9-16,0 0 23 16,0 0-8-16,0 0 11 15,0 0-11-15,0 0-11 16,0 0 11-16,3 0-14 15,1 0-1-15,1 3 24 16,1-3-42-16,1 3 25 16,2-2-6-16,2 1-5 15,0-1 14-15,2-1-31 0,1 0 3 16,1 0 11 0,5 0-7-16,-2 0-7 0,4 0 1 15,-1 0 3-15,-4-3 1 16,0 2-5-16,-4 0-15 15,1 1 13-15,-6 0-72 16,-2 0-46-16,-6 0-87 16,0 0-114-16</inkml:trace>
  <inkml:trace contextRef="#ctx0" brushRef="#br0" timeOffset="256040.7023">18227 9612 124 0,'0'0'18'0,"0"0"-9"0,0 0 3 16,0 0 23-1,0 0 0-15,0 0-30 0,71 0-2 16,-55 0 4-16,-6 0-7 15,0 2 0-15,-3-1 10 16,-3 1 0-16,-1 0 40 16,0 0-48-16,0 1-2 15,0-1 10-15,2 1-10 16,0-3-7-16,0 0-112 16</inkml:trace>
  <inkml:trace contextRef="#ctx0" brushRef="#br0" timeOffset="271727.1278">8444 9423 156 0,'0'0'156'16,"0"0"-115"-16,0 0 3 0,0 0 6 15,0 0 14 1,0 0-28-16,0 0-24 0,0 0 31 16,-3 0-41-16,3 0 1 15,0 0 19-15,0 0 15 16,0 0 37-16,0 0-46 15,0 0-16-15,0 0 29 16,0 0-37-16,0 0 6 16,0 0-1-16,0 0-6 15,0 0-2-15,0 0-1 16,1 0 0-16,7 0-9 16,5 0 9-16,2 0 0 15,2 0-4-15,1 0 16 16,1 2-15-16,-1 1 3 15,4 0 0-15,2-3 2 0,0 4-2 16,3-1 0-16,-3-1 0 16,-2 0 10-16,0-1-13 15,-3 1 3-15,-2 0 0 16,-2-2 2-16,0 1-2 16,0-1 0-16,3 0 0 15,-1 0 7-15,2 0-15 16,-5 0 8-16,6 0 0 15,-4 0-2-15,-2-4 4 16,1 2-2-16,-3-1 0 16,-2 2 8-16,2-2-8 15,-3-1 0-15,-3 4 0 0,0-3-2 16,-2 1 4 0,-1 1-3-16,-3-1 1 0,2 2 0 15,-2 0-13-15,0 0 13 16,0 0-77-16,0 0 21 15,0-5-92-15,-5-5-281 16</inkml:trace>
  <inkml:trace contextRef="#ctx0" brushRef="#br0" timeOffset="272926.6459">8467 8844 4 0,'0'0'133'16,"0"0"-73"-16,0 0-31 15,0 0 5-15,0 0-21 0,0 0-7 16,-20 0 66-16,17 0-10 16,3 0-21-16,0 0 1 15,0 0-20-15,0 0 5 16,0 0-13-16,0 0-11 15,0 0 5-15,0 0-8 16,0 0-1-16,0 0-8 16,0 0 14-16,0 0-9 15,0 0 4-15,0 0 0 16,0 0-9-16,4 0 9 16,3 3 0-16,1 2 3 15,3-2-3-15,1 0 15 16,0 2-6-16,7-2-2 0,-2 0 14 15,1 2-20 1,-1-2-1-16,1 1 13 0,2 1-6 16,-1 0 3-16,-1-2-7 15,1 1 0-15,-2-2 40 16,7-1-42-16,1 1 12 16,0-2 3-16,4 0-7 15,-1 3 13-15,-1-3-22 16,-3 0 1-16,-1 0-4 15,-3 0 3-15,-5 0 0 16,-2 0 2-16,-5 0 15 16,-2 0-26-16,-2 0 9 0,-2 0 0 15,-1 0 5-15,0 0-5 16,-1 0 0-16,5 0 0 16,-2 0 3-16,2 2-5 15,-1 0 2-15,1-1 0 16,-1 1-2-16,0-1 2 15,-1-1 0-15,0 1 4 16,0-1-4-16,-1 0 0 16,-2 0-2-16,0 0 2 15,0 0-14-15,0 0 14 16,3 0-25-16,0 0-43 16,-2 0-81-16,-1 0-139 15</inkml:trace>
  <inkml:trace contextRef="#ctx0" brushRef="#br0" timeOffset="275696.6033">9142 9110 478 0,'0'0'87'16,"0"0"-82"-16,0 0 11 15,0 0 0-15,0 0-16 0,0 0 9 16,0 0 10-16,3 8-18 16,3 2 35-16,-1 2-2 15,1-1-24-15,-2 2 34 16,3 0-41-16,-1 0 1 16,0 1 43-16,-1 0-42 15,5-4-2-15,-4-3 14 16,2-1-15-16,-2-3 39 15,0-3-36-15,4 0-3 16,0 0 54-16,4-6-19 16,1-8-10-16,1-2-19 15,-2-1 1-15,-3 3 3 0,3 2-12 16,-5 4-21-16,-2 2-2 16,1 3-78-16,-5 3-49 15,-3 0-89 1,0 3-142-16</inkml:trace>
  <inkml:trace contextRef="#ctx0" brushRef="#br0" timeOffset="276290.6188">9175 9825 252 0,'0'0'195'0,"0"0"-137"15,0 0 68-15,0 0-45 16,0 0-21-16,0 0-18 15,-5-3-26-15,5 3-2 16,0 0-14-16,0 0 0 16,0 6-4-16,0 8 11 15,8 3-7-15,-2 2 35 16,0 1-8-16,2 1 1 16,0-4-19-16,0-3-4 15,-1-4 26-15,2-5-30 16,-3-1-1-16,2-4 21 15,1 0-12-15,5-1 43 0,3-16-41 16,5-2-2-16,-1-2 1 16,2-1-10-16,0 2-17 15,-2 3-24-15,-2 4-66 16,-3 6-38-16,-8 0-246 16</inkml:trace>
  <inkml:trace contextRef="#ctx0" brushRef="#br0" timeOffset="280101.6088">21024 13953 312 0,'0'0'155'0,"0"0"-155"16,0 0 0-16,0 0 41 16,0 0 14-16,0 0 11 15,0 0-14-15,-4 5-38 16,4-5 25-16,0 0-18 16,0 0-7-16,0 2 25 0,0-1-39 15,0 0 0-15,0 4 6 16,1-2-4-16,13 4 16 15,3-2-18-15,6 2 4 16,3 1 28-16,6-1-25 16,2 0 2-16,4-2 21 15,0 0-27-15,3-3 23 16,-1 0-26-16,2-2 0 16,-1 0 17-16,-2 0-10 15,-3 0-4-15,0 0-3 16,1 0 9-16,-3-4-7 15,1-2-2-15,-2 0 0 0,-5-2 2 16,0 4 4 0,-6-2-6-16,-2-1 0 0,-5 4 4 15,-3-1 2-15,-6 2-6 16,-2-2 0-16,-1 3-3 16,-3-1 3-16,3 1-1 15,0 1-1-15,2 0-34 16,2 0-7-16,-1 0-81 15,0 0-73-15,-2 1-20 16</inkml:trace>
  <inkml:trace contextRef="#ctx0" brushRef="#br0" timeOffset="282890.2633">3165 14825 340 0,'0'0'130'0,"0"0"-113"0,0 0-16 16,0 0 14-16,0 0-6 16,0 0 19-16,2-3-17 15,-2 3-6-15,1 0 0 16,1 0-5-16,1 0 0 15,3 0 1-15,8 0 9 16,2 0-10-16,6 0 0 16,3 0 7-16,5 0-4 15,1 0-3-15,2 2 0 16,0-1 3-16,0 0-3 16,1 0 0-16,-4-1-2 0,-3 2 5 15,-6-2-4-15,-6 0 1 16,-6 0 0-16,1 0-2 15,-4 0 5-15,-3 0-3 16,0 0 0-16,-1 0-12 16,-1 0-1-16,2 0-113 15,-3 0-87-15</inkml:trace>
  <inkml:trace contextRef="#ctx0" brushRef="#br0" timeOffset="289603.4796">8915 7978 232 0,'0'0'69'16,"0"0"-1"-16,0 0 12 15,0 0-38-15,0 0 41 16,0 0-51-16,0 0-13 16,-6-1 2-16,6 1-8 15,0 0 13-15,0-2-26 16,0 2 7-16,0 0 18 16,0 0-25-16,0 0 0 15,0 0-1-15,0 0 9 16,0 0-9-16,0 0 1 15,0 0 0-15,0 0-13 16,0 0 19-16,0 0-6 0,2 0 0 16,9 0 3-16,2 0 0 15,-1 0-3-15,1 0 0 16,4 0-7-16,0 0 14 16,0 0-7-16,1 0 0 15,-3 0 8-15,3-3-11 16,-2-4 3-16,-1 3 0 15,-1 0 3-15,0 1-2 16,-3 1-1-16,-3-1 0 16,0 1 6-16,-5 2 1 0,0 0-7 15,-1 0 0 1,-2-2-7-16,0 2 9 0,0 0-2 16,3 0 0-16,0 0 1 15,-2 0-19-15,2 0 18 16,3 5-38-16,-3 1-35 15,0 0-131-15,-3-1-40 16</inkml:trace>
  <inkml:trace contextRef="#ctx0" brushRef="#br0" timeOffset="292721.7791">16073 7179 62 0,'0'0'411'0,"0"0"-332"15,0 0-22 1,0 0 18-16,0 0-21 0,0 0 12 16,0 0-41-16,0-2-21 15,0 2 27-15,0 0-30 16,0 0-1-16,0 0 0 16,0 0 10-16,0 0-15 15,0 0 5-15,0 10 0 16,0 2-1-16,0 2 6 15,0 2-5-15,0 1 12 16,0 2-12-16,0 2 31 16,0 1-26-16,0 5-5 15,0-2 46-15,-1 1-45 16,-2 2 13-16,0 0-8 16,0-1 0-16,3-1 3 0,0-2-9 15,-3-3 0-15,0 1 11 16,-1-5-7-16,2 0-4 15,1-3 0-15,-2-3 10 16,1 0-12-16,0 0 3 16,2-2-1-16,-1 1 28 15,1-1-23-15,0 3-5 16,0 0 0-16,-1-1 12 16,-1 1-5-16,1 2-7 15,-1-4 0-15,2 3 6 16,-1 0 1-16,1-2-7 15,-2 0 0-15,2 1 6 0,0-1 1 16,0 0-7-16,0-2 0 16,0 1 6-16,0 0-3 15,0 2-3-15,0 1 0 16,0 1 7-16,0 0 0 16,0 2-7-16,0-2 0 15,0 3-2-15,0-1 5 16,0-2-3-16,0 3 0 15,0-2 8-15,0 2-8 16,0 0 0-16,0-3 0 16,2 1-3-16,-1-5 7 15,-1 3-4-15,2 0 0 16,-1-3 0-16,1 2 1 0,0-2-1 16,-2-5 0-1,2-3-6-15,-2-2 6 0,0 0-17 16,3-7-12-16,-1-18-63 15,-1-11-175-15</inkml:trace>
  <inkml:trace contextRef="#ctx0" brushRef="#br0" timeOffset="293972.8715">16086 7062 143 0,'0'0'105'0,"0"0"-78"16,0 0-21-16,0 0 19 16,0 0-12-16,0 0 0 15,0 0 26-15,-6 24 9 16,6-20 33-16,0-2-66 15,0-1 47-15,0-1-16 0,7 0-4 16,3 0 38-16,4 0-41 16,2 0-11-16,2-1 14 15,5-3-36-15,2 0-5 16,0-1 9-16,3 4-8 16,2-3-1-16,2 4-1 15,0 0 0-15,1 0 5 16,0 0-5-16,-2 4-1 15,-3 0 1-15,0-1 0 16,-7 0 0-16,4-1-6 16,-4 0 6-16,-2-1 1 15,-3 1-1-15,2-1 0 16,-2 1 1-16,0-2 6 16,-4 0-13-16,-4 0 6 15,3 0 0-15,-3 1 0 0,-2 3 0 16,2-3 0-16,-3 2-2 15,-2-1 10-15,3 1-12 16,-3-2 4-16,2 3 0 16,-2-1-7-16,-2 1 7 15,3 1 0-15,-4 3 0 16,2-1 3-16,-2 5-1 16,0-2-2-16,0 5 0 15,0-1 5-15,0 3 6 16,0 0-11-16,0 3 2 0,0 1-1 15,-2 3 22 1,-1 0-23-16,1 3 5 0,-1-1 8 16,1 1-7-16,-1-1-6 15,0 0 11-15,1 2-7 16,-2-2 22-16,4 1-26 16,-2 0 0-16,-1 1 26 15,0-1-21-15,-1 0 7 16,0 1-9-16,-1-3 3 15,2 0 5-15,-1-2-11 16,-1 0 3-16,0-4 3 16,-2 1 1-16,4-2-7 15,0 1 8-15,2-2 4 0,1-2-9 16,-2 2-3 0,1-4 0-16,1 1 4 0,0-2 7 15,-2 0-13-15,1-2 2 16,-2 1 0-16,1 0 0 15,1-2 0-15,1 2 0 16,-2 0 2-16,2-1-2 16,-5 0 0-16,5-1 0 15,0-2 3-15,0-1-1 16,0-4-2-16,0 0 0 16,0-1 0-16,0-1 3 15,0 0-6-15,-3-7 0 16,-2-14-66-16,-3-9-135 15,-6-6-208-15</inkml:trace>
  <inkml:trace contextRef="#ctx0" brushRef="#br0" timeOffset="294771.3894">16235 7397 349 0,'0'0'93'16,"0"0"5"-16,0 0-9 15,0 0-53-15,0 0 56 16,0 0-41-16,-14-14 0 16,14 14-21-16,0 0-23 15,0-2 33-15,0-1-39 16,0 0 2-16,6-1 25 15,3 2-25-15,1-1-2 16,1 1-1-16,-3 1 8 16,0 1-9-16,0 0 1 15,-2 0-9-15,0 6 7 0,-2 5 2 16,-2 3 0 0,-2 3-1-16,0 3 2 0,0-2-12 15,-5 0 16-15,-7-1-5 16,1-1 6-16,-1-5-3 15,2-2-6-15,4-5 3 16,-1-1 0-16,4-3-8 16,2 0 8-16,-2 0 0 15,3 0 4-15,0 0-4 16,0 0 0-16,0 0 0 16,0 0 5-16,0 0-1 15,0 0-4-15,0 0 0 16,9 0 7-16,4 0-7 15,2-5 0-15,1 3 0 0,1 1 7 16,2-4-14-16,0 2 7 16,0 0-67-16,-5 1-92 15,-3 0-191-15</inkml:trace>
  <inkml:trace contextRef="#ctx0" brushRef="#br0" timeOffset="295102.5679">16442 7514 330 0,'0'0'79'0,"0"0"-22"15,0 0 19-15,0 0 37 16,0 0-62-16,-86 76-7 16,69-58 1-16,-2 2-26 15,2-2 21-15,-2 0-15 16,6-1-5-16,1-3 0 16,2-3-20-16,4 1 0 15,1-6 5-15,5-2-5 16,0 0-24-16,0-1-87 0,0-3-79 15,5 0-167 1</inkml:trace>
  <inkml:trace contextRef="#ctx0" brushRef="#br0" timeOffset="295563.7509">16290 7724 489 0,'0'0'94'0,"0"0"-70"16,0 0 5-16,0 0 36 15,0 0-39-15,0 0-19 16,97-36 22-16,-82 34-29 16,-8 2 0-16,-4 0-5 0,-3 0 14 15,0 3-14-15,0 7 7 16,-6 2-2-16,-9 2 61 15,-2-1-36-15,3 1-2 16,4-5-4-16,3-1-13 16,7 0 3-16,0-4-9 15,0 0 0-15,0-1 0 16,0-1 0-16,10 0 0 16,1 1 3-16,-2-3 3 15,0 2-5-15,-1 0-1 16,-3 1 0-16,-3 2-10 15,-2 2 13-15,0 3-3 0,0 2 5 16,-13 2 2-16,-1-1 33 16,-2 1-22-16,2-4-16 15,3 0 5-15,5-2-6 16,4-6-2-16,2-2-62 16,0 0-140-16,5-12-266 15</inkml:trace>
  <inkml:trace contextRef="#ctx0" brushRef="#br0" timeOffset="297174.7094">16499 7333 74 0,'0'0'136'0,"0"0"-20"15,0 0-72-15,0 0-11 16,0 0 1-16,0 0-34 16,0-5-4-16,-2 2-42 0,2 0 9 15,0 2-30-15,-2-2 40 16,2 3-42-16,0 0 7 15,-1 0 55-15,0 0 7 16,-1 0 6-16,1 0 2 16,1 0 82-16,0 0-23 15,-2 0-30-15,-1 0 13 16,3-2-7-16,0 2 40 16,0 0-38-16,0 0-3 15,0 0 43-15,0 0-52 16,0-1 1-16,0 1-11 15,0-4-11-15,0 4 6 0,0-3-18 16,8 1 0-16,-1 1-2 16,1 0 2-16,-2 1 0 15,2 0-4-15,-2 0 17 16,-3 0-21-16,1 0 8 16,-1 1 0-16,-2 5-5 15,-1 2 5-15,0 1 0 16,0-1-5-16,0-1 11 15,0 0-8-15,-4-1 2 16,4-2 0-16,-2-1 0 16,2-2 0-16,0-1 0 15,0 0-4-15,0 0 5 16,0 0-4-16,0 0-60 0,6-4-111 16,-1-3-175-1</inkml:trace>
  <inkml:trace contextRef="#ctx0" brushRef="#br0" timeOffset="297640.5503">16476 7322 216 0,'0'0'116'0,"0"0"-21"16,0 0 19-16,0 0-30 15,0 0-36-15,0 0 36 16,-6 0-53-16,6 0 8 16,0 0 4-16,0 0-10 15,0-4 10-15,2-1-31 16,4 0-8-16,6-1 47 16,-2-4-46-16,4 3 7 0,2-3-7 15,-2 0-2-15,2 2 5 16,0-1-8-16,-4-1 0 15,-1 4-15-15,-5 2 12 16,1 3-53-16,-4 1-33 16,-3 0-85-16,0 1 5 15,0 11-88-15</inkml:trace>
  <inkml:trace contextRef="#ctx0" brushRef="#br0" timeOffset="297886.891">16535 7453 44 0,'0'0'207'15,"0"0"-157"-15,0 0 57 16,0 0 46-16,0 0-65 16,0 0-13-16,16 3-41 15,-7-12 3-15,0-1-37 16,1 1 1-16,-4-2 11 15,0 0-12-15,0 0-10 16,-6 2-46-16,2 0-62 16,-2-1-91-16,0 1-153 15</inkml:trace>
  <inkml:trace contextRef="#ctx0" brushRef="#br0" timeOffset="298128.2447">16558 7277 304 0,'0'0'49'0,"0"0"-46"15,0 0 80-15,0 0 10 16,0 0-50-16,0 0 2 16,2 48-10-16,1-34 10 15,-1 0-18-15,2-1-25 16,-1-2 26-16,-2-2-24 0,2-1-3 15,-3-4-1-15,0-2-12 16,3-2-8-16,2 0-101 16,-1-5-123-16</inkml:trace>
  <inkml:trace contextRef="#ctx0" brushRef="#br0" timeOffset="298404.5489">16558 7277 355 0,'69'-29'160'15,"-69"29"-123"-15,0 0-3 0,2 0 3 16,-1 0-2 0,2 1 44-16,-1 4-55 0,3 3-12 15,-3-3 25-15,-1 0-4 16,1 2-14-16,1-1-13 15,-2 0 1-15,2 2 9 16,-1-5-16-16,-1 1-14 16,1 1 1-16,-1-5-83 15,2 0-55-15,-1 0-64 16,0 0-142-16</inkml:trace>
  <inkml:trace contextRef="#ctx0" brushRef="#br0" timeOffset="298878.7666">16630 7473 301 0,'0'0'140'0,"0"0"-59"16,0 0 24-16,0 0-32 15,0 0-6-15,0 0-38 16,42-20-27-16,-35 14 19 15,2 1-16-15,1 0-5 0,-2 0 0 16,1 0-47-16,-1-2-74 16,-3 0-111-16</inkml:trace>
  <inkml:trace contextRef="#ctx0" brushRef="#br0" timeOffset="301285.3398">17161 9714 473 0,'0'0'124'0,"0"0"-48"0,0 0-45 16,0 0 38-16,0 0-9 15,0 0-23-15,0-2-8 16,0 2-26-16,0 6 19 16,0 5 22-16,0 3-2 15,-3 3 6-15,-2-1-31 16,-2 2 8-16,1 3 11 15,0-4-29-15,1 0 2 16,1-2-4-16,2-3-1 16,2-3-1-16,0-2-3 15,0-4-18-15,0-3-39 16,13 0-112-16,6 0-152 16</inkml:trace>
  <inkml:trace contextRef="#ctx0" brushRef="#br0" timeOffset="301674.7825">17310 9836 573 0,'0'0'157'0,"0"0"-108"15,0 0-19-15,0 0 52 16,0 0-19-16,0 0-40 15,-36 53-11-15,36-40-5 0,0-3-6 16,0 2 14-16,6-4-15 16,0-1 0-16,2-4 4 15,-1-1 2-15,2-2-4 16,-1 0 2-16,-1 0-2 16,1-8 22-16,-1-4-24 15,-1-4 0-15,-5 1 3 16,-1 0-1-16,0 1 4 15,0 2-6-15,-4 4 0 16,-8 3-4-16,2 2 3 16,-1 2 1-16,-1 1-7 15,5 0 6-15,-1 0-21 16,2 0-51-16,3 0-82 16,1 0-27-16,2 0-191 15</inkml:trace>
  <inkml:trace contextRef="#ctx0" brushRef="#br0" timeOffset="302373.3958">17220 9707 334 0,'0'0'169'0,"0"0"-85"16,0 0 26-16,0 0-28 0,0 0-21 15,0 0 8 1,-28 0-22-16,21 9-30 0,-5 4 29 15,0 4-10-15,-2 2-11 16,1 1 10-16,-2 1-5 16,2 0-17-16,2 1 5 15,-1 3-18-15,3-4 24 16,2 3-16-16,4-1-7 16,-1-1 0-16,4-4 0 15,0 0 0-15,0-4-1 16,2-4 0-16,6-1-2 15,4-5 2-15,1-1 0 0,1-3-1 16,2 0 0-16,-4 0 0 16,-2-6-16-16,-1-4 9 15,-4 0-4-15,-5 0 10 16,0 0-1-16,0 3-1 16,0 1-1-16,-6 2 4 15,-4 0-10-15,2 1 11 16,2 3-2-16,1 0 2 15,4 0-7-15,1 0-43 16,0-1-48-16,0 0-97 16,4-3-131-16</inkml:trace>
  <inkml:trace contextRef="#ctx0" brushRef="#br0" timeOffset="302805.3546">17356 9855 627 0,'0'0'127'16,"0"0"-30"-16,0 0 11 16,0 0-25-16,0 0-53 15,0 0-21-15,-18-4 13 16,10 4-16-16,0 5-6 0,0 7 6 15,1 1-4 1,-2 1 18-16,5 2-20 0,1 0 0 16,3-2 10-16,0-2-5 15,0 0-8-15,6-4 3 16,5-1 0-16,3-5 4 16,2-2-4-16,1 0 0 15,-1-5-3-15,-2-10 9 16,-3 0-12-16,-3-4 8 15,-5 2-2-15,-2 1 0 16,-1 2-1-16,0 4-4 16,-1 0-9-16,-10 4-2 15,-3 2 3-15,-1 2-7 0,-2 0-26 16,4 2-25 0,1-3-85-16,3 1-98 0</inkml:trace>
  <inkml:trace contextRef="#ctx0" brushRef="#br0" timeOffset="304818.7491">17021 8819 391 0,'0'0'121'0,"0"0"-8"16,0 0-24-16,0 0 3 0,0 0-24 16,0 0-36-1,0 0-22-15,0-4-10 0,0 10 0 16,0 6 37-16,0 3-23 15,0 3 25-15,0-1-6 16,0-2-16-16,0 1 3 16,0-3-20-16,0-3 0 15,0 0 13-15,0-7-13 16,0 0-3-16,0-2-13 16,0-1-84-16,9 0-10 15,6-7-88-15,-3-8-416 16</inkml:trace>
  <inkml:trace contextRef="#ctx0" brushRef="#br0" timeOffset="305222.2809">17139 8872 326 0,'0'0'152'15,"0"0"-96"-15,0 0 45 16,0 0-18-16,0 0-33 15,0 0-17-15,-26 31-17 16,26-21 11-16,0-1-20 16,0-1-6-16,0-3 13 15,0 0-11-15,2-1-3 0,2-1 3 16,0-3 0 0,2 0 16-16,-1 0-11 0,3 0 2 15,-3-8 15-15,3-3-21 16,-5 1-4-16,0-2 9 15,-3 3-8-15,0 1 14 16,0 0-15-16,0 2 0 16,-6 3 5-16,-3 3-1 15,2 0-8-15,-1 0 3 16,2 0 1-16,-3 3 2 16,6 3-2-16,0 2 0 15,2-3-12-15,1 1-2 16,0-3-66-16,3 2-10 15,11-5-84-15,2 0-145 0</inkml:trace>
  <inkml:trace contextRef="#ctx0" brushRef="#br0" timeOffset="305604.9533">17267 8898 488 0,'0'0'130'15,"0"0"-36"-15,0 0-15 16,0 0-13-16,0 0-3 16,0 0-48-16,0 3 18 15,-3 7-6-15,0-2-20 16,3 4 20-16,0-4-27 16,0 0 0-16,0-1 3 15,0-2-1-15,4-3-1 0,7-2 5 16,1 0-5-16,1 0 11 15,0 0-12-15,0-9 0 16,-3-3 7-16,-6 2-4 16,-1-2-2-16,-3 2 1 15,0 2 1-15,0 1-1 16,-3 0-2-16,-5 4 0 16,0 1-8-16,1 2 8 15,2 0-5-15,-3 0-7 16,1 0-21-16,3 0-1 0,-2 0-84 15,4 5-42 1,1-1-107-16</inkml:trace>
  <inkml:trace contextRef="#ctx0" brushRef="#br0" timeOffset="307325.1323">17026 7666 419 0,'0'0'109'0,"0"0"-85"16,0 0 77-16,0 0 44 15,0 0-64-15,0 0-1 16,2-12-26-16,-2 12-40 15,0 0 16-15,0 0-30 16,0 0 0-16,-6 10 0 16,-1 4 8-16,-1 1-11 15,4 2 3-15,0 1 0 0,4 0 7 16,0-3-7 0,0-1 0-16,0-4 0 0,8-5 5 15,1 1-11-15,3-5 6 16,5-1 0-16,-2 0 7 15,1-2-6-15,-2-10-1 16,-3 0 0-16,-5-2 0 16,-1 1-10-16,-5 1 5 15,0-2-5-15,0 4-14 16,-3 1 12-16,-6 0-6 16,-1 1 17-16,0 0 2 15,3 0-6-15,1 2 5 16,1-2 0-16,0 1-3 0,3-2 3 15,1 1 0-15,1 0-2 16,0-2 13-16,0-1-19 16,0 4 8-16,0-3 0 15,3 3-1-15,4-1 1 16,0 3 0-16,2 1-5 16,1 2 10-16,0-1-14 15,-1 3 9-15,-2 0 0 16,3 0-7-16,-4 0 7 15,1 0-1-15,-3 3-2 16,-1 6 1-16,-3 3-5 16,0 4-4-16,0-1 11 0,0 2-4 15,0-2 4 1,-3-1 0-16,-1 0-4 16,1-3 4-16,3-2-34 0,0-4-87 15,0-5-120-15,13 0-256 16</inkml:trace>
  <inkml:trace contextRef="#ctx0" brushRef="#br0" timeOffset="307742.7614">17322 7682 344 0,'0'0'185'0,"0"0"-152"0,0 0 28 16,0 0 15-16,0 0-48 15,0 0 21-15,-24 11-24 16,21-4-24-16,2 0 25 16,1 1-21-16,0-1-3 15,0-2 14-15,0 0-14 16,0-2-2-16,4-3 3 15,8 0 2-15,0 0 14 16,4 0-19-16,-2-10 0 16,1 0 12-16,-6-3-7 15,-2-1-5-15,-2 0 0 16,-5 2 6-16,0 2 0 16,0 3-6-16,0 2 0 15,-2 5-15-15,-6 0 15 0,0 0 0 16,-4 0-6-16,7 0 6 15,-1 6-4-15,5 5-88 16,-2 0-64-16,0-1-142 16</inkml:trace>
  <inkml:trace contextRef="#ctx0" brushRef="#br0" timeOffset="312105.1061">8729 6945 28 0,'0'0'234'0,"0"0"-216"16,0 0 77-16,0 0-24 16,0 0-49-16,0 0 26 15,0 0-13-15,-6-29 21 16,6 27-56-16,0 2 7 16,0 0 32-16,0 0-35 15,0 0-4-15,0 0 13 16,0 0-9-16,0 0-6 15,0 0 2-15,0 0 0 0,0 5-8 16,0 4 8 0,9 5 0-16,3 5 9 0,-1 1-3 15,3 1 26-15,1 0-26 16,-1 1-4-16,-1-6 12 16,1 0-13-16,-5-4-1 15,4-2 7-15,-5-3-3 16,1-3 4-16,2-2-8 15,1-2 0-15,3 0 15 16,0-5-7-16,3-9-1 16,-3-1 19-16,1-4-23 15,-4 0 20-15,0 3-23 16,-6 1 0-16,1 5-1 16,-2 3 2-16,0 2-1 15,0 2 0-15,0 0-7 0,2-3-4 16,4 1-61-1,2 2-70-15,-1 0-34 0,0 0-194 16</inkml:trace>
  <inkml:trace contextRef="#ctx0" brushRef="#br0" timeOffset="314622.2608">8493 9508 248 0,'0'0'33'16,"0"0"13"-16,0 0-33 0,0 0 7 15,0 0 69-15,0 0-58 16,0-22-31-16,0 22-6 16,0-2-2-16,0 0 8 15,0 2-1-15,0-3-1 16,-1-1 4-16,-2 1-4 15,0 0-38-15,1-1 40 16,-1 1 73-16,0 2-35 16,-1-2-16-16,4 1 50 15,-2 1-41-15,1-2 7 16,1 3-23-16,0 0-5 16,0-2 9-16,0 2-19 15,0 0 7-15,0 0-1 0,0 0-3 16,0 0 13-16,0 0-16 15,0 0 0-15,0 0 0 16,0 0 0-16,0 0-1 16,9 0-2-16,6 0 6 15,6 0 2-15,2 0-5 16,4-5 0-16,3 0 17 16,1-4-1-16,4 1-12 15,-1-1 3-15,2 1-2 16,-5 1 14-16,1 0-19 15,-4 3 0-15,-3-1-2 16,-4 3 5-16,-5 2-3 0,-2 0 0 16,-2 0 4-16,0 0-7 15,0 0 3-15,0 0 0 16,1 0-8-16,-2 0 15 16,1-1-7-16,1-4 0 15,-4 0 8-15,1 0-15 16,-2 0 7-16,-2 1-27 15,-3-1-7-15,-3 3-63 16,0-3-29-16,0-3-164 16</inkml:trace>
  <inkml:trace contextRef="#ctx0" brushRef="#br0" timeOffset="315508.0961">8429 8940 148 0,'0'0'75'0,"0"0"-38"16,0 0 5-16,0 0 14 15,0 0-40-15,0 0-5 0,0-1 14 16,0 1-25-16,0 0 0 15,0 0 5-15,0 0-5 16,0 0 50-16,2-2-28 16,4 1-1-16,1 0 22 15,-1-1-26-15,2 2 14 16,-1 0-26-16,2 0 2 16,3 0 31-16,0 0-31 15,1 0-3-15,4 0 13 16,-1-1 1-16,6 0 11 15,-1 0-20-15,3-2-4 16,-1 3 18-16,5 0-23 0,-1 0 0 16,-1 0 4-1,-1 0 11-15,-1 0-4 0,-1 0-11 16,-1 0 0-16,-3 0 13 16,-2 0-5-16,-2 0-8 15,3 0 4-15,0 0 5 16,-3-4 3-16,4 3-12 15,-7-1 0-15,0 1 15 16,0 0-11-16,-3 1-4 16,-1 0 6-16,-1 0-5 15,-3-1 4-15,-2 1-5 16,4-2 0-16,-3 2 1 16,3 0 7-16,-3-1-8 15,-2 0 2-15,-1 1 0 16,0 0 9-16,3 0-11 0,-3 0 0 15,0 0 4-15,0 0-1 16,0 0-6-16,0 0-12 16,-4 0-139-16,-16 0-336 15</inkml:trace>
  <inkml:trace contextRef="#ctx0" brushRef="#br0" timeOffset="321853.8786">17898 7836 107 0,'0'0'144'0,"0"0"-139"16,0 0 14-16,0 0 19 0,0 0-9 16,0 0-5-16,0 0-24 15,0 0 0-15,-5 0-4 16,5 0 4-16,0 0-15 15,0 0-38-15,0 0-93 16</inkml:trace>
  <inkml:trace contextRef="#ctx0" brushRef="#br0" timeOffset="323205.3622">17823 7742 48 0,'0'0'477'0,"0"0"-447"0,0 0-25 16,0 0 4-16,0 0-4 15,0 0 48-15,0 36 0 16,0-17-19-16,0 1 16 16,0 2-41-16,0-3 10 15,0 0-3-15,0-2-8 16,0-4-3-16,-4-3-5 16,4-2 0-16,-5-1-12 15,1-3-75-15,-7-3-62 16,0-1-155-16</inkml:trace>
  <inkml:trace contextRef="#ctx0" brushRef="#br0" timeOffset="323374.4614">17717 7895 326 0,'0'0'57'15,"0"0"-48"-15,0 0 12 0,0 0 16 16,0 0-12-16,0 0 6 15,76 0-23-15,-59 0-8 16,5 0 0-16,-1 0-251 16</inkml:trace>
  <inkml:trace contextRef="#ctx0" brushRef="#br0" timeOffset="324055.8631">18136 7847 191 0,'0'0'246'15,"0"0"-138"-15,0 0-26 0,0 0-22 16,0 0 13-16,0 0-37 16,-53-6-14-16,47 15-7 15,0 2-12-15,3-2 8 16,3 2-11-16,0-3 0 15,0 0-3-15,0-2 3 16,9 2 0-16,4-4 3 16,4-2 1-16,2-2-3 15,-4 0-1-15,1 0-7 16,-4 0-2-16,-4-6 1 16,-5-6 8-16,-3-1-4 15,0-1 10-15,0-1-5 0,-11-1-1 16,-2-1 0-1,-2 0 11-15,3 0-5 0,2-1-2 16,2 1 12-16,7 2-14 16,1 0 8-16,0 3-10 15,0 2 0-15,6 2-2 16,5 2 2-16,0 2-6 16,1 2 5-16,0 2 2 15,-3 0-8-15,-2 3 7 16,2 9 0-16,-6 1-8 15,-1 3 8-15,-2-1-2 16,0 3-1-16,0-3 6 16,0 0-1-16,0-2-2 15,0-3 0-15,0 1-11 16,0-2-23-16,9-6-107 0,8 0-243 16</inkml:trace>
  <inkml:trace contextRef="#ctx0" brushRef="#br0" timeOffset="324404.2643">18360 7861 160 0,'0'0'366'0,"0"0"-309"15,0 0-52-15,0 0-5 16,0 0-2-16,0 0 2 0,-12 34 6 15,16-23-5-15,6-2 3 16,-2-2 2-16,0-1-6 16,-2-3 0-16,0-2 8 15,0-1-8-15,0 0 6 16,0 0 23-16,-2-9-19 16,1-3 45-16,-4-2-8 15,-1 2-24-15,0-1 33 16,0 4-27-16,0 2 8 15,0 1-11-15,-3 6-25 16,-1 0 5-16,-2 0-6 16,0 0-37-16,-1 7-56 15,4 8-40-15,1 0-48 0,2 4-229 16</inkml:trace>
  <inkml:trace contextRef="#ctx0" brushRef="#br0" timeOffset="325469.7822">18894 8603 248 0,'0'0'94'16,"0"0"-12"-16,0 0 19 15,0 0-33-15,0 0 25 16,0 0-29-16,0 1-9 16,2-1 34-16,-1 0-38 15,4 0-6-15,2-3 22 0,5-13-66 16,1-5 7-1,5-3-3-15,2-5 3 0,-1-4-2 16,0 0-6-16,0-2 0 16,-3 1 3-16,-1 5 0 15,-2 2-3-15,-4 6 0 16,-1 5 3-16,-1 2-6 16,-3 7 3-16,0-1-10 15,-2 4 8-15,0 3-50 16,-1 1-49-16,-1 0-72 15,0 0-140-15</inkml:trace>
  <inkml:trace contextRef="#ctx0" brushRef="#br0" timeOffset="325905.8478">18842 8042 312 0,'0'0'44'16,"0"0"-32"-16,0 0-9 16,0 0-3-16,0 0 45 15,0 0-1-15,52-14 21 16,-34 12-39-16,3 1-11 0,1-2 29 15,0 1-29-15,-3-3 2 16,0 5 0-16,-4-3-9 16,-3 3 2-16,-5 0-10 15,-2 0 2-15,-4 0-15 16,1 0 13-16,-2 1 0 16,0 9-11-16,0 2 21 15,0-1-10-15,0 4 0 16,0-2 14-16,3 1-19 15,-2-1 5-15,3-2 0 0,-2-1 11 16,2 0-10 0,0-3-2-16,2 0-18 15,1-2-32-15,3-3-38 16,-1-2-202-16</inkml:trace>
  <inkml:trace contextRef="#ctx0" brushRef="#br0" timeOffset="326572.8576">18918 8036 470 0,'0'0'89'0,"0"0"-12"15,0 0-42-15,0 0 24 16,0 0-40-16,0 0-10 16,-6-4-7-16,6 4-2 15,10 0 0-15,9 5 2 16,0 1 3-16,2 1 9 16,-3-1-14-16,1-1 5 15,0 1 12-15,-4 2-15 16,0-1-2-16,-3 4 0 0,-3 0 1 15,0 3-7-15,-3 3 6 16,-4 2 0-16,-2 1 16 16,0 5-10-16,0-3-6 15,0-3 7-15,0 1-6 16,-1-3 6-16,-2-3-7 16,2-2-18-16,1-1-15 15,0-4-161-15,0-3-194 16</inkml:trace>
  <inkml:trace contextRef="#ctx0" brushRef="#br0" timeOffset="326726.4461">19065 8445 375 0,'0'0'88'0,"0"0"-88"15,0 0-33-15,0 0-90 16</inkml:trace>
  <inkml:trace contextRef="#ctx0" brushRef="#br0" timeOffset="327238.1264">19392 7695 410 0,'0'0'185'15,"0"0"-184"-15,0 0 6 16,0 0 0-16,0 0 8 16,0 0-4-16,53-41-8 15,-46 47 0-15,-3 8-3 0,1 5 0 16,-5 3 2-16,0 0 2 16,0-1 21-16,-15 0-5 15,-3-1-6-15,2-5 8 16,0-2-22-16,5-4 0 15,2-5 4-15,7-1 0 16,2-3-4-16,0 0 0 16,0 1 3-16,0-1-11 15,0 3 5-15,2 3 3 16,5 2 7-16,4 3-7 16,1 3 0-16,0-1 6 15,1 2-1-15,-4-4 6 16,3-1-11-16,1-3 0 0,1-4-6 15,4-3-44-15,0 0-167 16</inkml:trace>
  <inkml:trace contextRef="#ctx0" brushRef="#br0" timeOffset="327857.311">19664 7774 548 0,'0'0'59'0,"0"0"-51"15,0 0 28-15,0 0-13 16,0 0-15-16,0 0-8 16,-5 0 5-16,10 0-23 15,4-5 14-15,-3 0 4 16,0-1-7-16,-4 0 14 15,0 3-5-15,0-1 2 16,-2 3 11-16,0 1 44 16,0 0-43-16,0 0-16 15,0 0 3-15,0 0-3 16,0 8-6-16,0 5 6 16,0 3 17-16,0-2 21 15,0-2-24-15,0-5 6 0,0 0 12 16,1-1-23-1,4-3-4-15,6-3 0 0,2 0 3 16,6 0 31-16,0-10-35 16,2-6 5-16,0 0 5 15,-6-3-11-15,0 2 1 16,-6 0-4-16,-3 3 3 16,-2 3 8-16,-4 4-3 15,0 4-5-15,0 1 50 16,0 2-49-16,0 0 7 15,0 0-11-15,0 0-8 16,0 0 1-16,0 5-13 0,0 12 20 16,0 5-2-16,-6 4 7 15,0 1-7-15,2 2 2 16,-2-4 0-16,6-2 9 16,0-3-9-16,0-4 0 15,0-2 0-15,0-4-23 16,0-5-73-16,12-5-61 15,-2 0-83-15,5-4-291 16</inkml:trace>
  <inkml:trace contextRef="#ctx0" brushRef="#br0" timeOffset="328223.8817">19992 7796 185 0,'0'0'235'0,"0"0"-220"0,0 0 11 16,0 0 32-16,0 0-24 15,0 0-10-15,-14 68-21 16,15-57 28-16,7-4-31 16,2-2 4-16,1-3 3 15,-2-2-5-15,2 0 2 16,-1 0 7-16,-1-7-7 15,-1-5 65-15,-5-1-56 16,1-3 8-16,-4-1 17 16,0 0-17-16,0 3-4 0,-7 2-9 15,-5 3-7-15,-3 5 38 16,1 2-36-16,-2 2-3 16,1 0 0-16,0 0 1 15,5 5-1-15,-1 3-24 16,2-2-88-16,3-1-37 15,2-5-103-15</inkml:trace>
  <inkml:trace contextRef="#ctx0" brushRef="#br0" timeOffset="328589.0111">19482 7257 277 0,'0'0'31'16,"0"0"50"-16,-90 39-43 15,56-13 73-15,0 5-47 16,2 6-3-16,4 6-6 0,3 5-20 16,5 0-30-16,5 5 54 15,8 3-52-15,4 4 0 16,3 2 7-16,0 2-13 16,15-3 14-16,6-1-15 15,4-2-17-15,6 0 15 16,8-12-126-16,3-5-137 15</inkml:trace>
  <inkml:trace contextRef="#ctx0" brushRef="#br0" timeOffset="328904.3485">20338 7786 135 0,'0'0'43'0,"0"0"5"16,19 93 13-16,-14-53 17 15,-4 5-2-15,-1 6 5 16,0 9-52-16,-3 11-13 16,-15 7 5-16,-4 5-21 0,-9 3-5 15,-8-1-264 1</inkml:trace>
  <inkml:trace contextRef="#ctx0" brushRef="#br0" timeOffset="332728.3244">7844 13830 229 0,'0'0'133'0,"0"0"-34"16,0 0-55-16,0 0-9 16,0 0 12-16,0 0 73 0,0-14-108 15,0 13 10 1,0-1-15-16,0 1 1 0,0 1 21 15,0 0-29-15,0 0 0 16,0 0-6-16,2 0 6 16,9 0 0-16,5 0-10 15,6 0 26-15,2 0-16 16,5 0 0-16,2 0 0 16,-1 0 1-16,0 0-1 15,-2 3 0-15,-1-2-3 16,-5 0 11-16,-6 2-12 15,-1-1 4-15,-7 1 0 16,-2-3-3-16,-3 2 4 16,1-2-1-16,-4 0 0 0,1 0 3 15,-1 0-4-15,0 0 1 16,0 0 0-16,0 0-6 16,0 0 9-16,0 0-3 15,0 0 0-15,0 0-16 16,3 0-2-16,-1 0-90 15,3 0-78-15,-4 0-166 16</inkml:trace>
  <inkml:trace contextRef="#ctx0" brushRef="#br0" timeOffset="335006.8101">10637 14921 170 0,'0'0'42'16,"0"0"-11"-16,0 0-7 16,0 0 26-16,0 0 7 15,0 0-10-15,0 0 12 16,79 0-10-16,-63 0-39 15,0 0 45-15,4 0-36 16,1 4-10-16,3 1 27 0,4 1-36 16,2-3 24-16,2 3-6 15,4-1-16-15,0 1 22 16,2 0-24-16,2 1 5 16,-3-1 0-16,-1-2-2 15,-3 0-3-15,-3-1 0 16,-5-2 1-16,-4 0-4 15,-3-1 6-15,-4 0-6 16,-3 0 3-16,-5 0-112 16,-6 0 5-16,0-1-220 15</inkml:trace>
  <inkml:trace contextRef="#ctx0" brushRef="#br0" timeOffset="335410.8279">10759 15031 219 0,'0'0'175'0,"0"0"-172"16,0 0 2-16,0 0-1 0,0 0-4 16,0 0 8-16,80 28 71 15,-54-24-41-15,1 2-9 16,3-2 8-16,0-1-17 16,1 0 13-16,3-2-12 15,-2-1-19-15,1 0 20 16,-3 0-20-16,-5 0-2 15,0 0 6-15,-4 0-2 16,-5 0-5-16,-1 2 1 16,-5-1 0-16,1 2-3 15,-5-2 3-15,0 0-47 16,-2-1-56-16,-1 0-97 16</inkml:trace>
  <inkml:trace contextRef="#ctx0" brushRef="#br0" timeOffset="341813.3614">15647 14548 548 0,'0'0'163'0,"0"0"-151"16,0 0-12-16,0 0 19 0,0 0 14 15,0 0 32-15,0 0-65 16,0 0 0-16,34 0 3 16,-11 0-2-16,0 0 10 15,2-3-4-15,-3-1 2 16,-4-1 26-16,-2 1-35 15,-2-2 14-15,-1 2 24 16,-4-4-18-16,-2 3 18 16,-2-4-7-16,-2 2-20 15,-3-3 21-15,0-3-32 16,0 2 0-16,0-1-9 16,-8-1 9-16,-5 1-27 0,-1 3 5 15,-2 0 0-15,4 2-1 16,3 1 23-16,2 4 0 15,4-1 15-15,1 1-14 16,2 1-2-16,0 1-10 16,0 0 11-16,5 0-12 15,13 0 12-15,5 0 0 16,2 0-4-16,1 0 16 16,-2 5-16-16,-2 1 4 15,1 4 0-15,-5 2 0 16,-1 0 0-16,-3 1-6 15,-6 0-1-15,-3-1 9 16,-3 2-6-16,-2 1-1 0,0 2 5 16,-2 0-3-16,-12 0 3 15,0 2 0-15,-1-2 7 16,6-3-2-16,5 1-10 16,4-5-84-16,0-3-165 15,6-7-229-15</inkml:trace>
  <inkml:trace contextRef="#ctx0" brushRef="#br0" timeOffset="342728.6734">11348 15244 585 0,'0'0'57'16,"0"0"-14"-16,0 0-43 0,0 0 0 16,0 0 0-1,0 0 5-15,73-34-11 0,-37 34 6 16,16 0 0-16,15 6-20 15,18-1-41-15,9-5-179 16</inkml:trace>
  <inkml:trace contextRef="#ctx0" brushRef="#br0" timeOffset="343576.3059">16834 14231 454 0,'0'0'82'0,"0"0"-72"15,0 0-10-15,0 0 0 0,0 0 1 16,-12 94 0-16,4-57 62 16,0 1-50-16,2-1 20 15,0-5 43-15,-1-6-51 16,2-7 0-16,2-7-6 15,2-6-17-15,1-5 33 16,0-1-20-16,0 0 58 16,0 0 22-16,-2 0-35 15,2-17-31-15,0-6-29 16,0-4-4-16,6-2-23 16,13 0 27-16,5 5-26 15,3 7 20-15,-1 7-25 16,-1 5 31-16,-3 5 0 0,-1 0 2 15,-4 9-25-15,-3 9 23 16,-4 6 0-16,-3 1-1 16,-7 2 4-16,0-2-4 15,-5 0 1-15,-11-4 0 16,-6-1 0-16,-3-3 0 16,4-4 0-16,4-2-3 15,4-6 3-15,7-5-135 16,6-1-116-16</inkml:trace>
  <inkml:trace contextRef="#ctx0" brushRef="#br0" timeOffset="344476.026">17015 14589 714 0,'0'0'15'15,"0"0"-15"-15,0 0 0 16,0 0 9-16,0 0-7 16,0 0 23-16,95-13 7 15,-60-2-31-15,-1-3 46 16,-4-2-47-16,-6 2 6 16,-7 0 25-16,-9 6-30 15,-1 1 16-15,-5 5 14 0,-2 3-30 16,0 3 27-16,0 0-28 15,0 0-19-15,0 0 16 16,-3 9 3-16,-5 6-3 16,2 3 3-16,2 4 0 15,4-2 1-15,0-2-1 16,0-2-3-16,7-5-8 16,7-2 11-16,5-3 0 15,2-6 0-15,-1 0 4 16,0-3 10-16,-3-12-14 15,-1-5 0-15,-4-2 12 16,1-5-8-16,-5 1 12 0,-3 1-16 16,-2 1 7-16,-2 7 8 15,1 7-11-15,0 3 10 16,-2 4-5-16,2 3-6 16,1 0-6-16,3 0-10 15,1 10 13-15,2 7-23 16,3 4 23-16,-4 1-2 15,-1 3 1-15,-2-1 2 16,-3 0 0-16,-2-4-1 16,0-2 0-16,0-4-10 15,-2-5 10-15,-3-5 0 16,5-3 5-16,0-1-2 16,0 0 8-16,0-11-11 15,0-6-13-15,7-3-11 16,4 2 24-16,1 1 0 0,3 3-2 15,-2-3 8-15,2 5-7 16,0-3 1-16,1-1 0 16,1 0 26-16,4-3-16 15,0-1-10-15,-2-1 17 16,3-1-16-16,-2-2 15 16,-5-1-16-16,1 2 6 15,-5 1 7-15,-4 3-13 16,-4 7 0-16,1 4-1 15,-4 5 7-15,0 3-14 16,0 0 5-16,0 0-12 16,0 18 4-16,-8 11 11 0,0 3 0 15,1 1 3 1,4-1-1-16,3-3-3 0,0-6 1 16,6-3 0-16,9-6-12 15,0-4 12-15,5-4 0 16,0-6 7-16,-1 0-7 15,-2-6-74-15,-7-13-183 16</inkml:trace>
  <inkml:trace contextRef="#ctx0" brushRef="#br0" timeOffset="344634.9367">17700 14340 459 0,'0'0'136'15,"0"0"-136"-15,0 0 0 16,0 0 19-16,110 5-19 16,-73-5-14-16,0 0-92 15</inkml:trace>
  <inkml:trace contextRef="#ctx0" brushRef="#br0" timeOffset="345071.3241">16408 15112 503 0,'0'0'87'16,"0"0"-69"-16,0 0-6 16,-87 5 62-16,86-5 102 15,1 0-113-15,0 0-63 16,0 0 0-16,6 0-11 16,18 0 16-16,14 0-5 15,15-5 25-15,12-4-16 16,14-3-3-16,12 0 10 0,12-2-16 15,9 0 18-15,3-3-13 16,-6 3-5-16,-8-3 0 16,-10 1 14-16,-12 4-2 15,-10-1-12-15,-9 1 0 16,-10 4 25-16,-7 2-24 16,-11 3-2-16,-3 3-98 15,-14 0-145-15,-8 0-44 16</inkml:trace>
  <inkml:trace contextRef="#ctx0" brushRef="#br0" timeOffset="351736.7594">8944 12842 92 0,'0'0'32'15,"0"0"-3"-15,0 0-9 16,0 0 33-16,0 0-8 16,0 0-5-16,0 0-2 15,-51-4-31-15,41-1 24 16,-2-1 31-16,0 1-37 16,3 1 16-16,-2-1-18 15,3 1-21-15,2 2 59 16,1 0-55-16,5 2-6 15,0-1 23-15,0 1-23 16,0 0 4-16,0 0-4 0,0 0 0 16,0 1-6-16,8 8 6 15,3 4 0-15,3 2 15 16,2 2 0-16,0 3 16 16,4 4-31-16,4 4 11 15,-3 6 25-15,1 3-28 16,-4 1-8-16,-3-2 12 15,0 0 3-15,-6-1-14 16,-3 0-1-16,-3 1 0 16,0 0 11-16,-3-2-5 15,0 3-6-15,0 1 0 16,0 0 6-16,0 1 5 16,-9 2-11-16,-9 0 0 15,-3-1-9-15,-9-1 18 0,-8-2-9 16,-6 2 0-16,-11 2-20 15,-3 3-12-15,-2-3-99 16,1-5-113-16</inkml:trace>
  <inkml:trace contextRef="#ctx0" brushRef="#br0" timeOffset="353034.8379">5427 13026 362 0,'0'0'16'16,"0"0"-5"-16,0 0 42 16,0 0-3-16,0 0-3 15,0 0 27-15,-3-29-65 0,3 29 6 16,-3 0-15 0,3 0 9-16,0 0-12 0,0 0 3 15,-3 10 0-15,-3 7 21 16,3 2-19-16,-3 5 5 15,3-1-2-15,0 5 11 16,-3 2 16-16,3 3-32 16,-2-1 3-16,-1 4 5 15,-2-2 0-15,0 4-8 16,-2-1 0-16,8-1 12 16,-4-2-12-16,4-3 0 15,2-2 0-15,0-6-2 16,8 0 2-16,6-3 0 15,2-3-1-15,0-3 11 16,4 1-11-16,-2-1 1 0,4-2 0 16,0 0-1-16,2 0 1 15,3-2-35-15,-3 0-85 16,-4-7-187-16</inkml:trace>
  <inkml:trace contextRef="#ctx0" brushRef="#br0" timeOffset="355004.0429">11845 6240 527 0,'0'0'25'0,"0"0"62"16,0 0-67-16,0 0 59 15,0 0-62-15,0 0-10 16,0 0-2-16,-10-15 4 15,10 24-10-15,0 6 1 16,0 7 0-16,-6-1 17 16,-2 0-17-16,-5-1 0 15,-2-3 4-15,-3 0-2 16,0 0-2-16,0-6 0 0,3-3-5 16,0-3-9-16,2-4-17 15,1-1 7-15,0 0 8 16,1-12-23-16,-2-6-6 15,6-3 11-15,-1 1 21 16,3 6-13-16,5 4 26 16,-3 6 0-16,3 4 21 15,0 0-14-15,0 0-6 16,0 0-1-16,5 7 0 16,9 4 31-16,2 2-22 15,2-4 3-15,6 2 34 16,2-2-43-16,6-4 26 15,1-3-29-15,0-1 1 0,5-1-19 16,1 0 10-16,-5 0-122 16,-11 0-337-16</inkml:trace>
  <inkml:trace contextRef="#ctx0" brushRef="#br0" timeOffset="421124.2999">5855 17400 86 0,'0'0'115'16,"0"0"-39"-16,0 0-9 16,0 0 29-16,0 0-4 15,0 0-28-15,0-4-46 16,0 4 21-16,0 0-37 15,7 0-1-15,13 0 21 16,8 0 12-16,3 0-5 16,5 0-29-16,1 0 4 0,-1 0 29 15,1 0-33-15,-1 0 0 16,-3 0 6-16,-3 0-3 16,-3 0 10-16,-5 0-13 15,2 0 0-15,-8 0 1 16,2 0-1-16,-4 0-4 15,2 0 1-15,1 0-54 16,6 0-11-16,1 3-139 16,-6-3-204-16</inkml:trace>
  <inkml:trace contextRef="#ctx0" brushRef="#br0" timeOffset="422802.2874">20466 16375 333 0,'0'0'37'0,"0"0"-29"15,0 0-1-15,0 0 64 16,83 5-11-16,-57-5 12 15,3 0-25-15,-3-3-26 16,0 1 27-16,-6-3-41 0,-3 1 8 16,-2 3-12-16,-6-3 2 15,0 4-10-15,3 0-29 16,0-3-31-16,1 3-90 16,0-3-184-16</inkml:trace>
  <inkml:trace contextRef="#ctx0" brushRef="#br0" timeOffset="423630.2883">21712 16315 173 0,'0'0'97'0,"0"0"-59"15,0 0 94-15,0 0-18 16,0 0-9-16,0 0-15 16,-18 0-33-16,18 0 6 15,0 0-29-15,0 0-16 16,0 0 3-16,0 0-15 15,1 0 0-15,13 0 13 0,5-3-3 16,10 2 17-16,2-3-33 16,5-3 0-16,2 4 18 15,-4-3-18-15,-1 1 1 16,-4 2-11-16,-4 0 22 16,-5 0-27-16,-4 2 15 15,-5-1-15-15,-5 1 15 16,-1 1-24-16,0 0 2 15,-1 0-13-15,1 0-64 16,1 0 8-16,1 0-74 16,-1 0-103-16,-4 0-41 15</inkml:trace>
  <inkml:trace contextRef="#ctx0" brushRef="#br0" timeOffset="428397.7862">20507 16336 224 0,'0'0'44'0,"0"0"-44"0,0 0 18 16,0 0 49-16,0 0-17 15,0 0 1-15,0 0-47 16,0 0 14-16,0 0 20 16,0 0-10-16,0 0 4 15,0 0 2-15,0 0-28 16,0 0 38-16,0 3-44 15,0 3 8-15,0 4 27 16,0 2-12-16,3 4 2 16,6 0-12-16,-1 1-13 15,1-2 34-15,4-1-30 16,-1-3-3-16,2-2 16 16,2-4-5-16,1-3 10 0,5-2 25 15,2 0-26-15,1-3 23 16,4-8-44-16,-1-4 0 15,2 1 10-15,0 1-3 16,-5 3-14-16,2 4-6 16,-5 1-46-16,-1 5-17 15,-3 0-91-15,-3 0-59 16</inkml:trace>
  <inkml:trace contextRef="#ctx0" brushRef="#br0" timeOffset="429689.7729">21773 16273 134 0,'0'0'86'16,"0"0"-24"-16,0 0 11 15,0 0 4-15,0 0 5 16,0 0-31-16,-3-3-1 16,3 3-31-16,0 0 17 15,0 0 5-15,0 0-28 0,0 0 12 16,0 0-19-1,0 0 0-15,0 0 11 0,0 0-17 16,0 1 0-16,9 9 10 16,6 0-1-16,4-1 2 15,2 1-11-15,3-5 0 16,-3-1 12-16,3-3-11 16,-2-1 7-16,-1 0 5 15,3-1-10-15,0-10 25 16,1-3-28-16,-1-1 1 15,-3-3 19-15,-2 0-20 16,-1 2 0-16,-3 2-3 16,-3 3 6-16,0 0-3 15,-5 4 0-15,-1 2 0 16,-3 0-4-16,-1 3 4 16,-1 2-11-16,-1 0 10 15,0 0-24-15,0 0 22 0,0 0-23 16,0 0 10-16,0 7 1 15,0 5 15-15,0-1 0 16,-6 3-4-16,-4-3 11 16,-5 2-7-16,3 1 0 15,-3-4 0-15,-3 2 4 16,0-2-4-16,2-2 0 16,-3-2-2-16,0 1 8 15,-1-3-9-15,-5 0 3 16,1-2 0-16,-3 0-1 15,-3-2 1-15,3 0-6 16,1 0-15-16,4 0 8 0,7 0 0 16,8 0 13-16,2-3-26 15,2-1-1-15,3 0-9 16,0-1-34-16,0 2-45 16,3-2-21-16,8 1-39 15,1 1 35-15</inkml:trace>
  <inkml:trace contextRef="#ctx0" brushRef="#br0" timeOffset="431060.6807">20484 16419 185 0,'0'0'53'15,"0"0"-12"-15,0 0 18 16,0 0 36-16,0 0-43 16,0 0 9-16,-9-3-45 15,9 3-6-15,0 0-12 16,0 5 9-16,0 7-3 0,5-2 28 16,5 3-23-16,2 0 7 15,-1-3 3-15,2-2-17 16,0-2 40-16,2-4-31 15,0 0 6-15,1-2 11 16,0 0-8-16,6 0 19 16,2-10-35-16,0-4-2 15,1 0 21-15,0 0-23 16,-1 0 0-16,-6 2 1 16,-1 2 7-16,-6 3-8 15,-3 4 0-15,-5-1 0 16,-3 4-1-16,0 0 1 15,0 0 0-15,0 0-7 0,0 0 9 16,0 0-5-16,0 0-11 16,0 0 10-16,0 0-15 15,0 7 21-15,0 2-2 16,-11-1 0-16,1 2 9 16,-4 0-6-16,-3 1-3 15,-3-2 0-15,1-3 2 16,-3 2-2-16,-1-5 0 15,2 0 2-15,0-3 2 16,2 0-4-16,4 0-8 16,0 0 8-16,5-6-2 15,1-2-16-15,0-2 3 16,4 0 13-16,3 4-11 16,1 0 12-16,1 4-6 15,0 0 7-15,0 2-15 0,0 0 8 16,0 0 1-16,0 0 1 15,0 0-3-15,3 0 3 16,2 7 5-16,2-2 0 16,-1-1-9-16,2 4 9 15,1-2 0-15,2 0-6 16,2-1-30-16,1 1-28 16,4-1-28-16,-1 1-5 15,-2-4-97-15</inkml:trace>
  <inkml:trace contextRef="#ctx0" brushRef="#br0" timeOffset="433124.4167">21970 15058 351 0,'0'0'92'16,"0"0"-11"-16,0 0-19 16,0 0-2-16,0 0 23 15,0 0-45-15,-42-13 26 16,42 13-62-16,0 0-2 16,0 0 18-16,0 0-15 15,0 0-6-15,0 0-3 16,0 0 6-16,0 0-5 15,0 0 8-15,3 0-3 0,2 0 2 16,1 0 4-16,-2 0-1 16,2-1-5-16,-3-3 0 15,-2-2 15-15,1 1-6 16,-2 1-9-16,0-1 13 16,0 2-7-16,0-2-7 15,-2 4 1-15,-4 1 0 16,2 0-12-16,0 0 12 15,2 4-4-15,2 8-4 16,0 1-87-16,6-2-97 16,7-3-328-16</inkml:trace>
  <inkml:trace contextRef="#ctx0" brushRef="#br0" timeOffset="434459.4868">20607 15065 44 0,'0'0'40'0,"0"0"-2"0,0 0 25 16,0 0-19-16,0 0 35 15,0 0-15-15,10-31-7 16,-9 31 5-16,-1 0-9 16,0 0 9-16,0 0-12 15,0 0-39-15,0 0 31 16,0 0-42-16,0 0 1 15,0 0-10-15,0 0 10 16,0 10-1-16,0 3 0 16,0 0 5-16,0-1 0 15,0-4-5-15,0 0 0 0,5-2-1 16,5-3 2 0,2-2-1-16,0-1 3 0,-1 0 1 15,-1-1 3-15,-3-8-7 16,-2-1 0-16,-4 0 16 15,-1 0-14-15,0-1 0 16,0 1-2-16,0 3 1 16,-7-1 6-16,-1 3-7 15,-2 3 0-15,3-3-8 16,-2 5 7-16,0 0 1 16,3 0-3-16,1 0-6 15,5 11 5-15,0 0-43 16,0 1-72-16,6-3-138 15</inkml:trace>
  <inkml:trace contextRef="#ctx0" brushRef="#br0" timeOffset="450240.1595">20696 16400 12 0,'0'0'129'16,"0"0"-86"-1,0 0 18-15,0 0-4 0,0 0 47 16,0 0-68-16,0 0 15 15,-18-14 12-15,16 13-27 16,2 1-4-16,-1 0-1 16,1 0-26-16,0 0 30 15,0 0-34-15,0 0 2 16,0 0 4-16,0 0-1 16,0 0-8-16,0 0 2 15,0 0-21-15,3 0 21 16,10 0-1-16,7 0 8 0,-1 0 2 15,4 0-9-15,2 0 5 16,3 1-5-16,4-1 6 16,2 0 0-16,2 0-6 15,0 0 0-15,4 0 1 16,-2 0 1-16,2-4-2 16,-2-3 0-16,-2 1 6 15,0 0-4-15,-5 1-2 16,-1 3 0-16,0 1 5 15,-3 1-5-15,-1-2 0 16,-3 2-3-16,1 0 8 16,-3-1 6-16,5-1-8 15,0 1-3-15,2-1 10 16,-1 0-8-16,0-2 6 16,1 0 4-16,-2 2-10 0,-3-3 24 15,-3 2-26-15,-1 0 0 16,-3-2 15-16,-3 2 1 15,-4 0-6-15,-1 1 5 16,-3-1-13-16,1 2 29 16,-2-3-28-16,-1 1-3 15,0 3 17-15,-1-3-15 16,1 0 4-16,1 2-6 16,-4-1 3-16,3 1 0 15,-1-1-3-15,1 0-9 16,0 2 2-16,-2-3-17 15,2 3-62-15,2 0-35 0,-1 0-108 16,2 0-167 0</inkml:trace>
  <inkml:trace contextRef="#ctx0" brushRef="#br0" timeOffset="453449.2519">7108 17370 97 0,'0'0'63'15,"0"0"6"-15,0 0-34 16,0 0 25-16,0 0 24 15,0 0-11-15,0 0-51 16,-2 0-7-16,2 0 3 16,0 0-18-16,0 0 9 15,0 0-22-15,6 4 27 16,2 1-8-16,2 0-6 16,3 5 1-16,7-4 5 15,4 5-2-15,6 1 5 0,4-2-4 16,6-1 1-1,0 1 19-15,2 0-25 0,3-3 0 16,-4 0 2-16,4-2-2 16,-1-5 0-16,0 0 1 15,-6 0 4-15,-9 0 11 16,-8 0-16-16,-6 0 0 16,-7-2 4-16,-5-1 23 15,-2 2 21-15,-1 1 6 16,0-2-11-16,0-1 11 15,0 2-54-15,0-2 1 16,0 1 5-16,0 0-3 16,-1 1-3-16,1-1 0 15,0 1-12-15,0-1 11 16,0 2-55-16,0-1-10 16,0 1-60-16,10-1 37 0,2 1 40 15,3 0-86-15,-7 0-67 16</inkml:trace>
  <inkml:trace contextRef="#ctx0" brushRef="#br0" timeOffset="478429.5592">10987 2873 398 0,'0'0'69'0,"0"0"-11"15,0 0-21-15,0 0 2 16,0 0-15-16,0 0 48 16,-79 1-45-16,54 10-21 15,3 9 45-15,-4 1-45 16,4 4 5-16,1 5 13 15,7 1-21-15,3 0 3 16,6 2-6-16,5-2 5 16,0-4-6-16,3-5 1 15,15-5 0-15,1-5 2 16,7-5 16-16,-1-7-12 16,3 0-6-16,2-9 4 0,-2-9 30 15,-1-8-34-15,-2-3 0 16,-5-5 2-16,-4-3 3 15,-8 2-5-15,-8 1 0 16,0 6 0-16,-5 5-24 16,-8 9 24-16,-2 7-1 15,0 6-6-15,0 1-16 16,-4 0 7-16,4 8 2 16,-3 6 14-16,5 5 0 15,1 1 0-15,3 0-5 16,6 2 5-16,0-1 0 15,3 0 3-15,0-3-3 0,0-1 0 16,6 0-1-16,3-4 1 16,6-2 0-16,-2-4-1 15,3-2 11-15,1-5-17 16,2 0 7-16,0 0 0 16,0-13-16-16,-2-3 16 15,0-4-7-15,-2-1 2 16,-5-1 8-16,2-1-5 15,0 0 2-15,-1 6 0 16,0 4 0-16,1 1 0 16,2 6-4-16,1 0-4 15,0 2 12-15,0 4-10 16,1 0 6-16,-3 0 0 16,-2 7-15-16,1 5 15 0,-5 2 0 15,-4 4 1-15,-3 2 6 16,0 1-6-16,0 0-1 15,-9-1 0-15,-1-6 25 16,2-2-25-16,4-5 0 16,1-4-3-16,3-3 6 15,0 0-1-15,0 0-2 16,3-13 0-16,12-4-14 16,3 0-4-16,1 6-2 15,-1 4 10-15,0 7-7 16,-4 0 8-16,-1 0 3 0,-1 5 6 15,1 4-11-15,-1 1 11 16,-1-3 0-16,0-3 1 16,0-3 7-16,4-1-8 15,0 0 0-15,2 0 0 16,0-7 8-16,2-7-8 16,1-2 0-16,-3-6-3 15,0-1 18-15,-4 1-16 16,-3 0 1-16,0 5 0 15,-7 3 2-15,-2 6-2 16,-1 4 0-16,0 1 16 16,0 3-3-16,0 0 9 15,-1 0-22-15,-7 3 1 0,-3 9-7 16,2 5 6 0,-1-3 0-16,3 5 10 0,4-2-10 15,3 0 12-15,0-1-12 16,0-2 0-16,0-3 11 15,5-3 1-15,6 1-12 16,3-4 26-16,2 0-20 16,3-5 19-16,3 0-19 15,5 0-6-15,2-2 24 16,4-6-24-16,0-3-9 16,-6 0-102-16,-8-1-253 15</inkml:trace>
  <inkml:trace contextRef="#ctx0" brushRef="#br0" timeOffset="480413.9644">12361 3182 599 0,'0'0'32'0,"0"0"-17"16,0 0 39-16,0 0 19 15,0 0 23-15,0 0-13 16,0 0-65-16,8-23 13 15,7 1-31-15,-1-2 0 16,0 1 8-16,-3-4-4 16,-1-2-4-16,-4 0 3 15,-3-1 10-15,-3 6-11 16,0 7-2-16,0 8 0 16,0 5-1-16,0 2 1 15,0 2-5-15,0 0 2 0,-5 7-13 16,-1 13 1-16,0 2 15 15,0 4 0-15,6-3-1 16,0-1 1-16,0-2 0 16,0-3-6-16,4-3 18 15,6-3-15-15,2-3 3 16,-1-7 0-16,1-1-1 16,3 0 1-16,-3 0 0 15,3-12-6-15,0-2 15 16,0-6-20-16,-2 4 11 0,0-1 0 15,0 6-6 1,-1 3 6-16,2 1-4 0,0 5 3 16,1 2 0-16,-2 0-8 15,-2 0 9-15,-1 10 0 16,-1 3-16-16,-3 3 16 16,-4 1 0-16,-1 0-7 15,-1 0 20-15,0-4-14 16,0-2 1-16,-1-4-5 15,-2-3-22-15,3-2 17 16,0-2-36-16,0 0 20 16,1-7-19-16,15-6 29 15,1 1-6-15,2 4-1 0,1-1 14 16,-7 4-7 0,2 0 16-16,-1 3-5 0,-4 0 10 15,2-3-5-15,-3 0 0 16,0 0 2-16,1-4 3 15,-1 0 3-15,-1-4-8 16,-2-4 8-16,2 0 7 16,-3-6-3-16,-5 1-12 15,0-1 0-15,0 4-19 16,0 7 18-16,-2 2 0 16,-1 6-4-16,2 4 4 15,-1 0-11-15,2 0-2 16,0 0 14-16,0 9-17 15,0 5 17-15,9 1 0 0,5 2-1 16,4-1 11-16,1 2-9 16,-1 0-1-16,0-1 0 15,-3 2 10-15,-5-3-7 16,-2-1-3-16,-7 0 13 16,-1-2-12-16,0-2 28 15,0-2-9-15,0-1-16 16,0-3 12-16,0-4-16 15,0-1-1-15,0 0 0 16,0 0-12-16,0-14-3 16,6-3 8-16,4-5 4 15,4 0-7-15,0 1 11 16,0-1 0-16,0 3 0 16,1-1 7-16,-2 1-6 0,4-3-1 15,4 1 0-15,0 1-2 16,-3 1 3-16,-1-3-1 15,0 1 0-15,-4-2 7 16,-1 3-8-16,-5 3 1 16,-3 3 0-16,-2 9 9 15,0 2-2-15,-2 3 23 16,0 0-24-16,0 0 9 16,0 13-23-16,-8 9 8 15,-1 2 0-15,1 5 9 16,5-2-4-16,1-3-5 0,2-2 2 15,0-3 9 1,0-4 5-16,5-3-16 0,6-5 0 16,3-4 7-16,2-3 1 15,4 0-16-15,0-10-16 16,-3-10-133-16,-8 0-351 16</inkml:trace>
  <inkml:trace contextRef="#ctx0" brushRef="#br0" timeOffset="480567.592">13186 2830 486 0,'0'0'73'0,"0"0"-73"0,0 0-1 16,0 0-2-16,0 0-25 15,106 0-171-15</inkml:trace>
  <inkml:trace contextRef="#ctx0" brushRef="#br0" timeOffset="481022.8519">13574 2889 375 0,'0'0'110'0,"0"0"14"16,0 0-66-16,0 0 15 15,0 0-24-15,0 0 56 16,-82 9-74-16,63 1-19 16,6 4 23-16,3 3-34 15,1-1 4-15,6 2-5 16,1-2 13-16,2-1-14 15,0 1 1-15,2-5 0 16,7-3 7-16,4 0-6 16,-1-7-2-16,1-1-2 15,0 0 3-15,0 0 2 16,-1-9-2-16,-3-7-2 16,0 2-9-16,-3-1 6 0,-2 1-17 15,-2 2 11-15,-2 4-8 16,0 3 0-16,0 0 3 15,0 3-29-15,-2 0 39 16,-2 2-37-16,1 0 31 16,1 0-13-16,2 0-51 15,0 0-50-15,0 0-157 16</inkml:trace>
  <inkml:trace contextRef="#ctx0" brushRef="#br0" timeOffset="482244.2483">13514 2926 375 0,'0'0'77'16,"0"0"26"-16,0 0 19 15,0 0-91-15,0 0 24 16,0 0-23-16,-70 36-15 16,61-18 28-16,4 2-45 15,4-2 0-15,1-2 9 16,0-3-1-16,6-7-8 16,9 0 0-16,1-6 4 15,3 0 20-15,-1 0-21 16,2-11 9-16,-5-4 3 15,-2-3-11-15,-5 1 11 0,-5 0-15 16,-3 1 3-16,0 2-3 16,0 5 0-16,0 4-3 15,0 2 3-15,-3 3 0 16,0 0-9-16,-2 0-7 16,1 4 16-16,1 6-21 15,0 0 21-15,0-1 0 16,2-1 6-16,1 1-1 15,0-1-9-15,0-5 4 16,5 2 0-16,10-5-4 16,1 0 4-16,3 0 0 15,0-8 2-15,-4-1 3 0,3-1-4 16,-6 5-1 0,-1 2 0-16,-1 3-7 0,-3 0 7 15,-2 10 0-15,-1 10-9 16,-4 0 17-16,0 2-8 15,0-4 0-15,0-4 4 16,0-4-7-16,0-5 3 16,0-2 0-16,0-3 0 15,4 0 4-15,2 0-8 16,5-13 3-16,4-4-11 16,-2 0-3-16,3 3-7 15,0 5 8-15,1 1 9 16,0 2 0-16,2 1 0 0,3 1-4 15,-2 2 9-15,2-3-9 16,2 1 11-16,0-4-2 16,4 0 0-16,2-1 3 15,1-1-3-15,1 0 0 16,-7 0 0-16,-5 1 1 16,-6 4-1-16,-7 0 0 15,-5 4 0-15,-2 0 3 16,0 1-6-16,-7 0-2 15,-14 0-11-15,-1 10 2 16,-3 7 26-16,2 2-12 16,2 3 2-16,5-2 3 0,4 3-5 15,4-3-2-15,7-2 2 16,1-1-9-16,0-3 9 16,9-5 0-16,9-1 0 15,0-5 9 1,2-3-5-16,1 0-4 0,-1-3 2 15,2-10 6-15,-3-1-8 16,0-4 0-16,-2-1 3 16,-3-1 4-16,1 0-9 15,-5 3 2-15,-2 6 0 16,-5 4 2-16,1 7-2 16,-4 0-10-16,0 13 9 15,0 10 1-15,0 6 1 16,0-2-1-16,4 3 0 15,13-1 6-15,9-6-6 0,19-3-20 16,12-8-143-16,12-8-385 16</inkml:trace>
  <inkml:trace contextRef="#ctx0" brushRef="#br0" timeOffset="483033.1108">15092 2973 580 0,'0'0'78'16,"0"0"-4"-16,0 0-41 15,0 0-14-15,0 0 45 16,0 0-22-16,-98 30 29 16,80-12-47-16,1 0-15 15,7-2 29-15,4-2-38 16,4-4 0-16,2-2 5 16,0-5 3-16,6-2-9 15,11-1 1-15,2 0 0 16,2-10-13-16,-3-2 13 15,-3-2-28-15,-8-1 15 0,-5 5-5 16,-2 0 16-16,0 3-19 16,-11 3 0-16,-2 4 6 15,3 0 17-15,0 0-4 16,3 9 2-16,6-1 0 16,1 3-12-16,0-3 8 15,1-3 4-15,16 0 0 16,5-5 0-16,6 0 0 15,3 0 10-15,1-10-4 16,-2-5-6-16,-8-1 0 16,-2-1 0-16,-7-2 0 0,-6 4 14 15,-2-2-14-15,-4 2 31 16,1 5-9-16,-2 3 20 16,0 2-33-1,0 5-9-15,0 0 9 0,0 16-9 16,-11 10 0-16,-3 6-3 15,0 3 8-15,-1 3-10 16,4 2 5-16,4-4 0 16,0 1 5-16,5-7-5 15,2-3 0-15,0-5-4 16,6-7 11-16,8-4-5 16,2-5-2-16,2-6 0 15,1 0-25-15,-2 0 19 16,1-11-31-16,-6-4 15 15,-2-5-29-15,-6 2-3 0,-4 0-11 16,0 3-8-16,0 3 40 16,-3 7-45-16,-8 5-9 15,-1 0-60-15,-1 0 32 16,6 2-130-16</inkml:trace>
  <inkml:trace contextRef="#ctx0" brushRef="#br0" timeOffset="484876.6917">15937 3040 286 0,'0'0'98'15,"0"0"-98"-15,0 0 61 16,0 0 10-16,0 0 61 16,0 0-23-16,16-7-26 0,3-11-13 15,1-2-63-15,1-3-6 16,-1-3 37-16,-3-1-35 16,-4 0-3-16,-6 4 10 15,-4 0-5-15,-1 7 5 16,-2 2-10-16,0 7 3 15,0 4-5-15,0 0 2 16,-2 3 0-16,-4 0-15 16,-4 0 15-16,1 12 3 15,-1 3-3-15,-2 2 0 16,3 4-17-16,3-1 29 16,0 3-12-16,1-3 0 15,5 0 3-15,0-1-14 16,0-4 9-16,0 0 2 15,6-3 8-15,6-4-8 16,2-2 0-16,-1-2-4 0,5-4 4 16,0 0 5-16,1 0-5 15,5-2 0-15,-3-6 8 16,2-3-8-16,-1 2 0 16,-2 1-3-16,-1-1 6 15,-2 3-5-15,-4 1 2 16,-4 1 0-16,-3 3-7 15,-4-1 7-15,-2 2 0 16,0 0 0-16,0 0-4 16,0 0 0-16,-11 2-14 15,-6 9 18-15,-2 3-3 16,2-1 3-16,1 3 0 16,4 0-9-16,3-1 20 0,3 2-24 15,5-2 13-15,1 1 0 16,0-3-8-16,0-1 8 15,12-2 0-15,5-6 4 16,0-2-1-16,-1-2 5 16,0 0-8-16,-3-4 0 15,-4-8-4-15,-3-3 5 16,-4-4-1-16,-2 4 0 16,0-1-15-16,0 6 1 15,0 2-1-15,0 3 9 16,-5 1-8-16,2 2-4 0,1 2-1 15,2 0-2 1,0 0-37-16,0 0 42 0,0 0-4 16,0 2 20-16,0 2-2 15,7-2 4-15,4 1-2 16,2-2 0-16,4-1-13 16,5 0 12-16,-1 0-43 15,3-5-26-15,0-7 31 16,-2-1 3-16,-2-3 21 15,-3 0 7-15,-2-2 8 16,1 1-10-16,-2 2 2 16,-1 3 8-16,0 4-4 15,-7 2 4-15,-3 3 0 16,-3 3-5-16,0 0 6 0,0 0-2 16,0 0 1-16,-13 9-1 15,-4 1-4-15,-2 3 10 16,3 1 7-16,0 3-4 15,3 1 1-15,2-1 16 16,3-2-25-16,5 0 0 16,2-2 21-16,1-3-21 15,0 0 0-15,3-2-4 16,11-3 8-16,6-2 1 16,-2-2-5-16,2-1 0 15,-1 0 13-15,-5 0-13 16,3-7 0-16,-2-4 0 15,0-1 3-15,-2-4 52 0,-3-1-48 16,4-3 11-16,-4-2 18 16,1-2-35-16,-2 1 0 15,-3 2-1-15,0 2 14 16,-2 4-3-16,4 4-11 16,-3 2 0-16,-1 2 18 15,-1 0-13-15,0 4-2 16,-1 2 11-16,-2-2-11 15,1 3 15-15,-1 0-18 16,0 0 0-16,0 0-6 16,0 0 6-16,0 1 0 15,0 8-5-15,0 5 14 0,0 0-3 16,0 4-6-16,0 3 0 16,2 1 20-16,-1 3-17 15,-1-1 13-15,0-1-8 16,0-5-3-16,0-1 33 15,0-5-30-15,0-5-8 16,0-2 19-16,0-5-12 16,0 0-7-16,0 0 19 15,9-5-18-15,1-10 24 16,7-4-25-16,-2 1-18 16,1 5 16-16,-1 2-12 15,-2 5 11-15,-1 4-2 16,1 2 2-16,-2 0-17 0,0 0 16 15,3 8 4-15,5 3-16 16,3 1-22-16,3-3-107 16,2-4-317-16</inkml:trace>
  <inkml:trace contextRef="#ctx0" brushRef="#br0" timeOffset="485822.991">17485 2827 635 0,'0'0'90'0,"0"0"-61"16,0 0 2-16,0 0 12 15,-86 25-1-15,65-9 51 16,7 0-73-16,6 0-17 15,5 1 6-15,3-3-2 0,0-3-7 16,3-5 0-16,15-3 1 16,2-3-3-16,1 0 2 15,-2-3-19-15,-7-6-3 16,-6-2-18-16,-6 0 12 16,0 2 2-16,-2 1-37 15,-13 2 36-15,-4 6-18 16,2 0 33-16,1 0 2 15,6 13 20-15,1-1-19 16,9 3 9-16,0-3 0 16,0 1 5-16,16-5-5 15,3-2 3-15,0-6-10 0,4 0 14 16,0 0-7-16,-2-8 0 16,-2-7 3-16,-4-4-14 15,-3-3 11-15,-5 1 0 16,-1-4 2-16,-1 0 4 15,-2-3-6-15,-3 2 0 16,0 1 4-16,0 1 24 16,1 10-21-16,1 5 12 15,-2 6 8-15,1 3-17 16,-1 0-10-16,3 14-11 16,-3 10 11-16,0 9 2 15,0 2-2-15,0 3 0 16,0 0 5-16,0-1 0 15,-1-5-6-15,-4-7 1 16,-2-4 0-16,2-6 4 0,2-8-3 16,2-4 2-16,-1-3 30 15,2 0 13-15,0-18-5 16,0-10-41-16,14-4-21 16,6-4 7-16,4 7-68 15,2 5 21-15,-1 9 47 16,-4 5 2-16,-2 9 11 15,-4 1-6-15,-4 0 7 16,-4 4-10-16,-5 10 10 16,1 3 0-16,-3 4-2 15,0-1 12-15,-12 5-1 16,-6-4 7-16,0-1-10 0,-1-3 8 16,4-5-14-16,6-4-25 15,7-8-63-15,2 0-485 16</inkml:trace>
  <inkml:trace contextRef="#ctx0" brushRef="#br0" timeOffset="486917.8293">17846 2922 97 0,'0'0'361'0,"0"0"-354"0,0 0 62 15,0 0 20-15,0 0-41 16,0 0 37-16,83-8-47 16,-72 8-21-16,0 0 23 15,-2 11-30-15,-1 6 4 16,-2 4-14-16,-6 1 2 15,0 2 37-15,0-2-35 16,-15-1-4-16,3-4 13 16,-3-5-13-16,6-3 15 15,3-5-15-15,4-4 2 0,2 0-20 16,0-1 17-16,0-15-69 16,7-4-18-16,8 1 36 15,2 1 3-15,-1 4-2 16,3 6 40-16,-5 4-5 15,0 2 16-15,-2-1 0 16,0 3-7-16,-2 0 16 16,4 0-5-16,-2-1 17 15,0 0-17-15,3-3 63 16,0-2-67-16,1-1 5 16,0-3 1-16,1-2-3 15,-2 1-6-15,-2-4 2 16,-2 2 1-16,0 1-18 0,-5 0 8 15,-3 4-29-15,-3 2 32 16,0 5 3-16,0 1-3 16,-10 0-1-16,-6 13 8 15,0 4-3-15,0 0 6 16,6 3-3-16,2-2 9 16,7-1-6-16,1-4 1 15,0-1-4-15,1-6 0 16,14-4 2-16,2-2 3 15,5 0-10-15,2-4 5 16,1-8-44-16,-1-2-32 16,-1 1-30-16,0-1 63 0,-2 4 24 15,-4-2 12 1,-1 3 7-16,-4 0 1 0,-2 3 0 16,-4 2-1-16,-4 3-2 15,-2 1 2-15,0 0 50 16,0 0-42-16,-9 8-4 15,-4 4 4-15,-1 2 17 16,4 3 3-16,4 2-27 16,0-1 10-16,4 1 4 15,2 0-4-15,0-5-11 16,0-1 0-16,8-7 8 16,6-2-8-16,0-4 4 15,4 0 2-15,-2 0 63 16,5-12-66-16,-2-5 15 15,3-1 38-15,0-6-27 0,2-1 16 16,-5-2 7-16,-3-5-52 16,-2 1 38-16,-4-1-37 15,-2 3 14-15,-1 2 10 16,-2 4-3-16,-2 9 15 16,1 3 5-16,-4 8-21 15,0 3 27-15,0 0-45 16,0 0-6-16,0 17 0 15,0 5 3-15,0 3 3 16,0 1-3-16,0 4 0 0,0-7 5 16,0-1-5-1,1-1 0-15,6-8-2 0,3 1-55 16,3-7-104 0,-4-7-160-16</inkml:trace>
  <inkml:trace contextRef="#ctx0" brushRef="#br0" timeOffset="487069.9292">18691 2892 410 0,'0'0'3'16,"0"0"0"-16,0 0-6 15,0 0-6-15,0 0-143 16</inkml:trace>
  <inkml:trace contextRef="#ctx0" brushRef="#br0" timeOffset="487413.1276">17065 3545 861 0,'0'0'4'16,"0"0"12"-16,0 0-16 15,0 0 0-15,0 0 11 16,0 0 2-16,39 0-13 16,13 0 11-16,14 0-8 15,12-3-3-15,7-2-6 16,-2-6-190-16,-5-2-430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6397-1DD7-4DEE-999B-BC1E2DF4F3CD}" type="datetimeFigureOut">
              <a:rPr lang="en-IN" smtClean="0"/>
              <a:t>30-10-2020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D689-1D97-4B78-9061-630C4D4AD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10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78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77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1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05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94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594-70D4-47FA-ABAA-BF4AD13996BA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E7B-7155-4A44-AD51-68DE4AF06F03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5901-2593-43D6-9B57-969ACE45B89F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12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648532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2699384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1947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365A-294B-4500-8E38-F0709A911FD3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0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344B-1528-4C94-82CE-1EE36FA46CB1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12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25E7-34C6-4398-A49D-C90DD8702440}" type="datetime1">
              <a:rPr lang="en-US" smtClean="0"/>
              <a:t>30-Oct-20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8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B731-1C5F-4978-B0E2-46F319C2CE53}" type="datetime1">
              <a:rPr lang="en-US" smtClean="0"/>
              <a:t>30-Oct-20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6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8671-5459-4C64-82B8-8723AA6B3D72}" type="datetime1">
              <a:rPr lang="en-US" smtClean="0"/>
              <a:t>30-Oct-20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169-3EA9-4D71-956A-4CD61B7EA0C5}" type="datetime1">
              <a:rPr lang="en-US" smtClean="0"/>
              <a:t>30-Oct-20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5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FB1-06D4-4355-B8C7-34FB4B1DE97F}" type="datetime1">
              <a:rPr lang="en-US" smtClean="0"/>
              <a:t>30-Oct-20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880A-D391-4AF9-A189-50E6686E4FA9}" type="datetime1">
              <a:rPr lang="en-US" smtClean="0"/>
              <a:t>30-Oct-20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3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E1488-7721-4FE4-884D-321620950D1F}" type="datetime1">
              <a:rPr lang="en-US" smtClean="0"/>
              <a:t>30-Oct-20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71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13490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Graphically, we may show the relationship as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b="1" dirty="0" smtClean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latin typeface="Arial" charset="0"/>
                <a:cs typeface="Arial" charset="0"/>
              </a:rPr>
              <a:t>Each </a:t>
            </a:r>
            <a:r>
              <a:rPr lang="en-US" altLang="en-US" sz="2400" b="1" dirty="0">
                <a:latin typeface="Arial" charset="0"/>
                <a:cs typeface="Arial" charset="0"/>
              </a:rPr>
              <a:t>of the two sub-trees will themselves be binary search trees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8" y="2297479"/>
            <a:ext cx="4863537" cy="20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9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i="1" dirty="0" smtClean="0">
              <a:latin typeface="Arial" charset="0"/>
              <a:cs typeface="Arial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0"/>
            <a:ext cx="453267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7" y="4419602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20980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0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7" y="2057400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8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554387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b="1" dirty="0" smtClean="0"/>
              <a:t>divide-and-conquer</a:t>
            </a:r>
            <a:r>
              <a:rPr lang="en-US" dirty="0" smtClean="0"/>
              <a:t> algorithm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Divide:</a:t>
            </a:r>
            <a:r>
              <a:rPr lang="da-DK" sz="2400" dirty="0"/>
              <a:t> partition array into </a:t>
            </a:r>
            <a:r>
              <a:rPr lang="da-DK" sz="2400" b="1" dirty="0"/>
              <a:t>2 subarrays </a:t>
            </a:r>
            <a:r>
              <a:rPr lang="da-DK" sz="2400" dirty="0"/>
              <a:t>such that elements in the lower part &lt;= elements in the higher part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Conquer:</a:t>
            </a:r>
            <a:r>
              <a:rPr lang="da-DK" sz="2400" dirty="0"/>
              <a:t> recursively sort the 2 subarrays</a:t>
            </a:r>
            <a:endParaRPr lang="da-DK" sz="2400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Combine: </a:t>
            </a:r>
            <a:r>
              <a:rPr lang="da-DK" sz="2400" dirty="0"/>
              <a:t>trivial since sorting is done </a:t>
            </a:r>
            <a:r>
              <a:rPr lang="da-DK" sz="2400" dirty="0" smtClean="0"/>
              <a:t>in-place</a:t>
            </a:r>
            <a:endParaRPr lang="da-DK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Quick Sort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1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Inpalce sort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Average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/>
              <a:t>(n log 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Worst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(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Partition of set in </a:t>
            </a:r>
            <a:r>
              <a:rPr lang="en-US" b="1" dirty="0" smtClean="0"/>
              <a:t>two halves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Best case :-&gt; in two </a:t>
            </a:r>
            <a:r>
              <a:rPr lang="en-US" sz="2400" b="1" dirty="0" smtClean="0"/>
              <a:t>equal</a:t>
            </a:r>
            <a:r>
              <a:rPr lang="en-US" sz="2400" dirty="0" smtClean="0"/>
              <a:t> half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Worst case :-&gt;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05340"/>
              </p:ext>
            </p:extLst>
          </p:nvPr>
        </p:nvGraphicFramePr>
        <p:xfrm>
          <a:off x="838200" y="38100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56826"/>
              </p:ext>
            </p:extLst>
          </p:nvPr>
        </p:nvGraphicFramePr>
        <p:xfrm>
          <a:off x="762002" y="5334000"/>
          <a:ext cx="71628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T(1)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T(n-1)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+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n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a-DK" b="1" dirty="0"/>
              <a:t>Linear time partitioning procedure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da-DK" dirty="0"/>
              <a:t>Partitioning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09613" y="2054544"/>
          <a:ext cx="7086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4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For multiplying </a:t>
            </a:r>
            <a:r>
              <a:rPr lang="en-IN" b="1" i="1" dirty="0" smtClean="0"/>
              <a:t>big integers</a:t>
            </a:r>
            <a:r>
              <a:rPr lang="en-IN" dirty="0" smtClean="0"/>
              <a:t>, which cannot be handled directly by the arithmetic unit of a single processor.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Data security (</a:t>
            </a:r>
            <a:r>
              <a:rPr lang="en-IN" sz="2400" b="1" i="1" dirty="0" smtClean="0"/>
              <a:t>big integers</a:t>
            </a:r>
            <a:r>
              <a:rPr lang="en-IN" sz="2400" dirty="0" smtClean="0"/>
              <a:t> are used in encryption schemes)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For integer multiplication, the number of bits has to be an </a:t>
            </a:r>
            <a:r>
              <a:rPr lang="en-IN" b="1" dirty="0" smtClean="0"/>
              <a:t>integral multiple of 2</a:t>
            </a:r>
            <a:r>
              <a:rPr lang="en-IN" dirty="0" smtClean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If not, ZERO’s are added to it.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Integer Multiplication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4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9846*4679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 complexity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Decimal Number </a:t>
            </a:r>
            <a:r>
              <a:rPr lang="en-IN" dirty="0" smtClean="0"/>
              <a:t>multiplication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87773" y="2533176"/>
          <a:ext cx="6096000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73861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213221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4298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529624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68843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033264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197102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326809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728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6405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2834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53049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1081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4458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71381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631701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206925" y="3078065"/>
            <a:ext cx="33471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4575" y="4182797"/>
            <a:ext cx="5629702" cy="1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937075" y="4530067"/>
            <a:ext cx="5629702" cy="1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11101010*10111001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 complexity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Binary </a:t>
            </a:r>
            <a:r>
              <a:rPr lang="en-IN" dirty="0"/>
              <a:t>Number </a:t>
            </a:r>
            <a:r>
              <a:rPr lang="en-IN" dirty="0" smtClean="0"/>
              <a:t>multiplication</a:t>
            </a:r>
            <a:endParaRPr lang="en-IN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73824"/>
              </p:ext>
            </p:extLst>
          </p:nvPr>
        </p:nvGraphicFramePr>
        <p:xfrm>
          <a:off x="1821980" y="2036058"/>
          <a:ext cx="6712416" cy="333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26">
                  <a:extLst>
                    <a:ext uri="{9D8B030D-6E8A-4147-A177-3AD203B41FA5}">
                      <a16:colId xmlns:a16="http://schemas.microsoft.com/office/drawing/2014/main" val="151552266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09279219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29505962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172268801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28244983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193004829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073007013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766709504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176611407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386172391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65614735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12575792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66347210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312193098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289961091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897103002"/>
                    </a:ext>
                  </a:extLst>
                </a:gridCol>
              </a:tblGrid>
              <a:tr h="333042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64377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818004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942715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540144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87327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507192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349585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09138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647698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394223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4792350" y="2960118"/>
            <a:ext cx="3668667" cy="64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57475" y="4731200"/>
            <a:ext cx="6687191" cy="46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85825" y="4976861"/>
            <a:ext cx="6768151" cy="19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05862" y="1295400"/>
            <a:ext cx="1697496" cy="1421470"/>
            <a:chOff x="640970" y="1789957"/>
            <a:chExt cx="947291" cy="1265441"/>
          </a:xfrm>
        </p:grpSpPr>
        <p:sp>
          <p:nvSpPr>
            <p:cNvPr id="10" name="TextBox 9"/>
            <p:cNvSpPr txBox="1"/>
            <p:nvPr/>
          </p:nvSpPr>
          <p:spPr>
            <a:xfrm>
              <a:off x="1260714" y="1864625"/>
              <a:ext cx="3275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d</a:t>
              </a:r>
              <a:endParaRPr lang="en-IN" sz="135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0970" y="1789957"/>
              <a:ext cx="873457" cy="1265441"/>
              <a:chOff x="716508" y="1740312"/>
              <a:chExt cx="873457" cy="126544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085446" y="2416508"/>
                <a:ext cx="327547" cy="31731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716508" y="2065077"/>
                <a:ext cx="327547" cy="3173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60614" y="2065077"/>
                <a:ext cx="327547" cy="31731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16508" y="2416508"/>
                <a:ext cx="327547" cy="31731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16508" y="1771165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c</a:t>
                </a:r>
                <a:endParaRPr lang="en-IN" sz="135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8212" y="2703967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e</a:t>
                </a:r>
                <a:endParaRPr lang="en-IN" sz="135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62418" y="2705671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f</a:t>
                </a:r>
                <a:endParaRPr lang="en-IN" sz="135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33167" y="1740312"/>
                <a:ext cx="6550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n = 4</a:t>
                </a:r>
                <a:endParaRPr lang="en-IN" sz="1350" b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33929"/>
                <a:ext cx="8659318" cy="48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= 98    46   = (98*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+ 46)</a:t>
                </a:r>
              </a:p>
              <a:p>
                <a:r>
                  <a:rPr lang="en-US" dirty="0" smtClean="0"/>
                  <a:t>B = 46    79   = (46*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79)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A* B = (9846*4679) = (</a:t>
                </a:r>
                <a:r>
                  <a:rPr lang="en-US" dirty="0"/>
                  <a:t>98*</a:t>
                </a:r>
                <a:r>
                  <a:rPr lang="en-US" b="1" i="1" dirty="0"/>
                  <a:t>10</a:t>
                </a:r>
                <a:r>
                  <a:rPr lang="en-US" b="1" i="1" baseline="30000" dirty="0"/>
                  <a:t>2</a:t>
                </a:r>
                <a:r>
                  <a:rPr lang="en-US" dirty="0"/>
                  <a:t> + </a:t>
                </a:r>
                <a:r>
                  <a:rPr lang="en-US" dirty="0" smtClean="0"/>
                  <a:t>46)*</a:t>
                </a:r>
                <a:r>
                  <a:rPr lang="en-US" dirty="0"/>
                  <a:t> </a:t>
                </a:r>
                <a:r>
                  <a:rPr lang="en-US" dirty="0" smtClean="0"/>
                  <a:t>(46*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79)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  = (98*46)*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4</a:t>
                </a:r>
                <a:r>
                  <a:rPr lang="en-US" b="1" i="1" dirty="0" smtClean="0"/>
                  <a:t> </a:t>
                </a:r>
                <a:r>
                  <a:rPr lang="en-US" dirty="0" smtClean="0"/>
                  <a:t>+ ((98*79)+(46*46))*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+ (46*79)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𝒂𝒅𝒅𝒊𝒕𝒊𝒐𝒏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33929"/>
                <a:ext cx="8659318" cy="4857800"/>
              </a:xfrm>
              <a:blipFill>
                <a:blip r:embed="rId2"/>
                <a:stretch>
                  <a:fillRect l="-915" t="-753" r="-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119672" cy="1143000"/>
          </a:xfrm>
        </p:spPr>
        <p:txBody>
          <a:bodyPr/>
          <a:lstStyle/>
          <a:p>
            <a:r>
              <a:rPr lang="en-IN" dirty="0"/>
              <a:t>Decimal Number </a:t>
            </a:r>
            <a:r>
              <a:rPr lang="en-IN" dirty="0" smtClean="0"/>
              <a:t>multiplication </a:t>
            </a:r>
            <a:r>
              <a:rPr lang="en-IN" dirty="0"/>
              <a:t>(D&amp;C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1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sz="3600" cap="all" dirty="0" smtClean="0"/>
              <a:t>Divide </a:t>
            </a:r>
            <a:r>
              <a:rPr lang="en-US" sz="3600" cap="all" dirty="0"/>
              <a:t>&amp; Conquer</a:t>
            </a:r>
            <a:endParaRPr lang="en-IN" sz="3600" cap="all" dirty="0"/>
          </a:p>
        </p:txBody>
      </p:sp>
    </p:spTree>
    <p:extLst>
      <p:ext uri="{BB962C8B-B14F-4D97-AF65-F5344CB8AC3E}">
        <p14:creationId xmlns:p14="http://schemas.microsoft.com/office/powerpoint/2010/main" val="846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54505" y="1182288"/>
            <a:ext cx="2543331" cy="1421470"/>
            <a:chOff x="640970" y="1789957"/>
            <a:chExt cx="947291" cy="1265441"/>
          </a:xfrm>
        </p:grpSpPr>
        <p:sp>
          <p:nvSpPr>
            <p:cNvPr id="10" name="TextBox 9"/>
            <p:cNvSpPr txBox="1"/>
            <p:nvPr/>
          </p:nvSpPr>
          <p:spPr>
            <a:xfrm>
              <a:off x="1260714" y="1864625"/>
              <a:ext cx="3275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d</a:t>
              </a:r>
              <a:endParaRPr lang="en-IN" sz="135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0970" y="1789957"/>
              <a:ext cx="873457" cy="1265441"/>
              <a:chOff x="716508" y="1740312"/>
              <a:chExt cx="873457" cy="126544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085446" y="2416508"/>
                <a:ext cx="327547" cy="31731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716508" y="2065077"/>
                <a:ext cx="327547" cy="3173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60614" y="2065077"/>
                <a:ext cx="327547" cy="31731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16508" y="2416508"/>
                <a:ext cx="327547" cy="31731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16508" y="1771165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 smtClean="0"/>
                  <a:t>c</a:t>
                </a:r>
                <a:endParaRPr lang="en-IN" sz="135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8212" y="2703967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e</a:t>
                </a:r>
                <a:endParaRPr lang="en-IN" sz="135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62418" y="2705671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f</a:t>
                </a:r>
                <a:endParaRPr lang="en-IN" sz="135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33167" y="1740312"/>
                <a:ext cx="655094" cy="26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n = </a:t>
                </a:r>
                <a:r>
                  <a:rPr lang="en-US" sz="1350" b="1" dirty="0" smtClean="0"/>
                  <a:t>8</a:t>
                </a:r>
                <a:endParaRPr lang="en-IN" sz="1350" b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20433"/>
                <a:ext cx="8674308" cy="48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= 1110    1010     = ((1110*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4</a:t>
                </a:r>
                <a:r>
                  <a:rPr lang="en-US" dirty="0" smtClean="0"/>
                  <a:t> )+ (1010))</a:t>
                </a:r>
              </a:p>
              <a:p>
                <a:r>
                  <a:rPr lang="en-US" dirty="0" smtClean="0"/>
                  <a:t>B = 1011    1001     = ((1011*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)+ (1001))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A* B = (11101010*10111001)=(1110*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1010)*(1011*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 +1001)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= (1110*1011)*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8</a:t>
                </a:r>
                <a:r>
                  <a:rPr lang="en-US" b="1" i="1" dirty="0" smtClean="0"/>
                  <a:t> </a:t>
                </a:r>
                <a:r>
                  <a:rPr lang="en-US" dirty="0" smtClean="0"/>
                  <a:t>+ ((1110*1001)+(1010*1011))*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4</a:t>
                </a:r>
                <a:r>
                  <a:rPr lang="en-US" dirty="0" smtClean="0"/>
                  <a:t> + (1010*1001)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𝒂𝒅𝒅𝒊𝒕𝒊𝒐𝒏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0433"/>
                <a:ext cx="8674308" cy="4857800"/>
              </a:xfrm>
              <a:blipFill>
                <a:blip r:embed="rId2"/>
                <a:stretch>
                  <a:fillRect l="-914" t="-6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55174" cy="1143000"/>
          </a:xfrm>
        </p:spPr>
        <p:txBody>
          <a:bodyPr/>
          <a:lstStyle/>
          <a:p>
            <a:r>
              <a:rPr lang="en-IN" dirty="0" smtClean="0"/>
              <a:t>Binary </a:t>
            </a:r>
            <a:r>
              <a:rPr lang="en-IN" dirty="0"/>
              <a:t>Number </a:t>
            </a:r>
            <a:r>
              <a:rPr lang="en-IN" dirty="0" smtClean="0"/>
              <a:t>multiplication </a:t>
            </a:r>
            <a:r>
              <a:rPr lang="en-IN" dirty="0"/>
              <a:t>(D&amp;C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49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64760" y="392242"/>
            <a:ext cx="8074703" cy="1143000"/>
          </a:xfrm>
        </p:spPr>
        <p:txBody>
          <a:bodyPr/>
          <a:lstStyle/>
          <a:p>
            <a:r>
              <a:rPr lang="en-IN" dirty="0" smtClean="0"/>
              <a:t>Binary Number multiplication</a:t>
            </a:r>
            <a:r>
              <a:rPr lang="en-IN" dirty="0"/>
              <a:t> (D&amp;C)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480" y="180720"/>
              <a:ext cx="8808120" cy="629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60" y="166680"/>
                <a:ext cx="883980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4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Terms and Definitions: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Nodes, Edges, Labeling, Weights, Paths…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Representation &amp; Storage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Edge </a:t>
            </a:r>
            <a:r>
              <a:rPr lang="en-US" sz="2400" dirty="0"/>
              <a:t>List,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Adjacency list,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Adjacency Matrix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Graph Traversals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BFS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DFS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82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Binary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Spanning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Minimum Spanning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Shortest Path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7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8600" y="4343400"/>
            <a:ext cx="8763000" cy="1905000"/>
          </a:xfrm>
        </p:spPr>
        <p:txBody>
          <a:bodyPr rtlCol="0"/>
          <a:lstStyle/>
          <a:p>
            <a:endParaRPr lang="en-IN" sz="7200" dirty="0"/>
          </a:p>
          <a:p>
            <a:endParaRPr lang="en-IN" sz="7200" dirty="0"/>
          </a:p>
          <a:p>
            <a:r>
              <a:rPr lang="en-IN" sz="7200" dirty="0"/>
              <a:t>Greedy Algorithms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2840" y="55702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20" y="556776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760" y="235800"/>
              <a:ext cx="7475400" cy="6053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0" y="228960"/>
                <a:ext cx="7486920" cy="606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2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 to </a:t>
            </a:r>
            <a:r>
              <a:rPr lang="en-IN" b="1" dirty="0"/>
              <a:t>Greedy Algorithms</a:t>
            </a:r>
            <a:r>
              <a:rPr lang="en-IN" dirty="0"/>
              <a:t>.</a:t>
            </a: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Some simple examples for Greedy Algorithms.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Activity Selection.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Knapsack Problem.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Shortest </a:t>
            </a:r>
            <a:r>
              <a:rPr lang="en-IN" dirty="0"/>
              <a:t>P</a:t>
            </a:r>
            <a:r>
              <a:rPr lang="en-IN" dirty="0" smtClean="0"/>
              <a:t>ath </a:t>
            </a:r>
            <a:r>
              <a:rPr lang="en-IN" dirty="0"/>
              <a:t>A</a:t>
            </a:r>
            <a:r>
              <a:rPr lang="en-IN" dirty="0" smtClean="0"/>
              <a:t>lgorithms.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Part of graph algorithm module.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/>
          </a:p>
          <a:p>
            <a:pPr marL="457200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5920" y="2558520"/>
              <a:ext cx="7055280" cy="206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160" y="2553480"/>
                <a:ext cx="7069680" cy="20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6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Solve problem by making a sequence of decisions.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Decisions are made one by one in some order.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Each decision is made using a greedy criterion.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A decision, once made, is (usually) not changed later.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 dirty="0"/>
              <a:t>Greedy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9920" y="1589040"/>
              <a:ext cx="8758800" cy="456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880" y="1584720"/>
                <a:ext cx="8772120" cy="45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719279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Greedy Algorithm Types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b="1" dirty="0" smtClean="0"/>
              <a:t>Non-adaptive</a:t>
            </a:r>
            <a:r>
              <a:rPr lang="en-IN" sz="2400" b="1" dirty="0"/>
              <a:t>: </a:t>
            </a:r>
            <a:r>
              <a:rPr lang="en-IN" sz="2400" dirty="0"/>
              <a:t>F</a:t>
            </a:r>
            <a:r>
              <a:rPr lang="en-IN" sz="2400" dirty="0" smtClean="0"/>
              <a:t>ix </a:t>
            </a:r>
            <a:r>
              <a:rPr lang="en-IN" sz="2400" dirty="0"/>
              <a:t>some ordering of decisions a priori and stick with the order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b="1" dirty="0" smtClean="0"/>
              <a:t>Adaptive</a:t>
            </a:r>
            <a:r>
              <a:rPr lang="en-IN" sz="2400" b="1" dirty="0"/>
              <a:t>: </a:t>
            </a:r>
            <a:r>
              <a:rPr lang="en-IN" sz="2400" dirty="0"/>
              <a:t>make decisions adaptively but greedily/locally at each </a:t>
            </a:r>
            <a:r>
              <a:rPr lang="en-IN" sz="2400" dirty="0" smtClean="0"/>
              <a:t>step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The problem must have the </a:t>
            </a:r>
            <a:r>
              <a:rPr lang="en-IN" b="1" dirty="0"/>
              <a:t>optimal substructure property</a:t>
            </a:r>
            <a:r>
              <a:rPr lang="en-IN" dirty="0"/>
              <a:t>: </a:t>
            </a:r>
            <a:r>
              <a:rPr lang="en-IN" dirty="0" smtClean="0"/>
              <a:t>“</a:t>
            </a:r>
            <a:r>
              <a:rPr lang="en-IN" i="1" dirty="0" smtClean="0"/>
              <a:t>the </a:t>
            </a:r>
            <a:r>
              <a:rPr lang="en-IN" i="1" dirty="0"/>
              <a:t>optimal solution to the problem contains within it optimal solutions to smaller </a:t>
            </a:r>
            <a:r>
              <a:rPr lang="en-IN" i="1" dirty="0" err="1"/>
              <a:t>subproblems</a:t>
            </a:r>
            <a:r>
              <a:rPr lang="en-IN" i="1" dirty="0" smtClean="0"/>
              <a:t>.”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A </a:t>
            </a:r>
            <a:r>
              <a:rPr lang="en-IN" dirty="0"/>
              <a:t>simpler and often less powerful (and less well-defined), technique that uses the same feature of optimal substructure is </a:t>
            </a:r>
            <a:r>
              <a:rPr lang="en-IN" b="1" dirty="0"/>
              <a:t>greediness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Greedy Method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5520" y="2271960"/>
              <a:ext cx="8442720" cy="3059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120" y="2267280"/>
                <a:ext cx="8454600" cy="30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8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/>
              <a:t>0 − 1 knapsack problem: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000" dirty="0"/>
              <a:t>Given </a:t>
            </a:r>
            <a:r>
              <a:rPr lang="en-IN" sz="2000" b="1" dirty="0"/>
              <a:t>n</a:t>
            </a:r>
            <a:r>
              <a:rPr lang="en-IN" sz="2000" dirty="0"/>
              <a:t> items, with item </a:t>
            </a:r>
            <a:r>
              <a:rPr lang="en-IN" sz="2000" b="1" dirty="0" err="1"/>
              <a:t>i</a:t>
            </a:r>
            <a:r>
              <a:rPr lang="en-IN" sz="2000" dirty="0"/>
              <a:t> being worth ₹ </a:t>
            </a:r>
            <a:r>
              <a:rPr lang="en-IN" sz="2000" b="1" dirty="0"/>
              <a:t>v</a:t>
            </a:r>
            <a:r>
              <a:rPr lang="en-IN" sz="2000" b="1" baseline="-25000" dirty="0"/>
              <a:t>i</a:t>
            </a:r>
            <a:r>
              <a:rPr lang="en-IN" sz="2000" dirty="0"/>
              <a:t> and having weight </a:t>
            </a:r>
            <a:r>
              <a:rPr lang="en-IN" sz="2000" b="1" dirty="0" err="1"/>
              <a:t>w</a:t>
            </a:r>
            <a:r>
              <a:rPr lang="en-IN" sz="2000" b="1" baseline="-25000" dirty="0" err="1"/>
              <a:t>i</a:t>
            </a:r>
            <a:r>
              <a:rPr lang="en-IN" sz="2000" dirty="0"/>
              <a:t>, Kg fill knapsack of capacity </a:t>
            </a:r>
            <a:r>
              <a:rPr lang="en-IN" sz="2000" b="1" dirty="0"/>
              <a:t>w</a:t>
            </a:r>
            <a:r>
              <a:rPr lang="en-IN" sz="2000" dirty="0"/>
              <a:t> Kg with </a:t>
            </a:r>
            <a:r>
              <a:rPr lang="en-IN" sz="2000" b="1" dirty="0"/>
              <a:t>maximal value</a:t>
            </a:r>
            <a:r>
              <a:rPr lang="en-IN" sz="2000" dirty="0"/>
              <a:t>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items (can be the same or different)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Have only one of each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Must leave or take 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0 -1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each item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DP works, greedy does not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/>
              <a:t>Fractional knapsack problem: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000" dirty="0"/>
              <a:t>As 0−1 knapsack problem but we can take fractions of items.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 items (can be the same or different)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take fractional part of each item 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bags of gold dust)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Greedy works and DP algorithms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knapsack problem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360" y="65520"/>
              <a:ext cx="8582400" cy="5754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60" y="59040"/>
                <a:ext cx="8593200" cy="57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Topics to be covered in </a:t>
            </a:r>
            <a:r>
              <a:rPr lang="en-US" b="1" dirty="0"/>
              <a:t>C</a:t>
            </a:r>
            <a:r>
              <a:rPr lang="en-US" b="1" dirty="0" smtClean="0"/>
              <a:t>ontact Session</a:t>
            </a:r>
            <a:r>
              <a:rPr lang="en-US" dirty="0" smtClean="0"/>
              <a:t>:</a:t>
            </a:r>
            <a:endParaRPr lang="en-US" dirty="0"/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Introduction to the Divide and conquer Strategy</a:t>
            </a:r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Algorithm and analysis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Binary Search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Quick Sort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Integer Multiplication</a:t>
            </a:r>
          </a:p>
          <a:p>
            <a:pPr marL="800100" lvl="2" indent="0" fontAlgn="base">
              <a:spcAft>
                <a:spcPct val="0"/>
              </a:spcAft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IN" dirty="0" smtClean="0"/>
                  <a:t>Fractional </a:t>
                </a:r>
                <a:r>
                  <a:rPr lang="en-IN" dirty="0"/>
                  <a:t>knapsack problem: </a:t>
                </a:r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IN" sz="2400" dirty="0"/>
                  <a:t>As 0−1 knapsack problem but we can take fractions of items.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IN" dirty="0"/>
                  <a:t>Problems appear very similar, but only </a:t>
                </a:r>
                <a:r>
                  <a:rPr lang="en-IN" b="1" dirty="0"/>
                  <a:t>fractional knapsack</a:t>
                </a:r>
                <a:r>
                  <a:rPr lang="en-IN" dirty="0"/>
                  <a:t> problem can be </a:t>
                </a:r>
                <a:r>
                  <a:rPr lang="en-IN" dirty="0" smtClean="0"/>
                  <a:t>solved greedily</a:t>
                </a:r>
                <a:r>
                  <a:rPr lang="en-IN" dirty="0"/>
                  <a:t>:</a:t>
                </a:r>
              </a:p>
              <a:p>
                <a:pPr marL="857250" lvl="1" indent="-457200">
                  <a:buFont typeface="Wingdings" panose="05000000000000000000" pitchFamily="2" charset="2"/>
                  <a:buChar char="v"/>
                </a:pPr>
                <a:r>
                  <a:rPr lang="en-IN" sz="2400" dirty="0"/>
                  <a:t>Compute value per pound </a:t>
                </a:r>
                <a:r>
                  <a:rPr lang="en-IN" sz="2400" b="1" dirty="0"/>
                  <a:t>v</a:t>
                </a:r>
                <a:r>
                  <a:rPr lang="en-IN" sz="2400" b="1" baseline="-25000" dirty="0"/>
                  <a:t>i</a:t>
                </a:r>
                <a:r>
                  <a:rPr lang="en-IN" sz="2400" b="1" dirty="0"/>
                  <a:t>/</a:t>
                </a:r>
                <a:r>
                  <a:rPr lang="en-IN" sz="2400" b="1" dirty="0" err="1"/>
                  <a:t>w</a:t>
                </a:r>
                <a:r>
                  <a:rPr lang="en-IN" sz="2400" b="1" baseline="-25000" dirty="0" err="1"/>
                  <a:t>i</a:t>
                </a:r>
                <a:r>
                  <a:rPr lang="en-IN" sz="2400" baseline="-25000" dirty="0"/>
                  <a:t> </a:t>
                </a:r>
                <a:r>
                  <a:rPr lang="en-IN" sz="2400" dirty="0"/>
                  <a:t>for each item</a:t>
                </a:r>
              </a:p>
              <a:p>
                <a:pPr marL="857250" lvl="1" indent="-457200">
                  <a:buFont typeface="Wingdings" panose="05000000000000000000" pitchFamily="2" charset="2"/>
                  <a:buChar char="v"/>
                </a:pPr>
                <a:r>
                  <a:rPr lang="en-IN" sz="2400" b="1" dirty="0"/>
                  <a:t>Sort</a:t>
                </a:r>
                <a:r>
                  <a:rPr lang="en-IN" sz="2400" dirty="0"/>
                  <a:t> items by value per Kilogram.</a:t>
                </a:r>
              </a:p>
              <a:p>
                <a:pPr marL="1257300" lvl="2" indent="-457200">
                  <a:buFont typeface="Wingdings" panose="05000000000000000000" pitchFamily="2" charset="2"/>
                  <a:buChar char="v"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Thus: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I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∀ 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𝒋</m:t>
                    </m:r>
                  </m:oMath>
                </a14:m>
                <a:endParaRPr lang="en-I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7250" lvl="1" indent="-457200">
                  <a:buFont typeface="Wingdings" panose="05000000000000000000" pitchFamily="2" charset="2"/>
                  <a:buChar char="v"/>
                </a:pPr>
                <a:r>
                  <a:rPr lang="en-IN" sz="2400" dirty="0"/>
                  <a:t>Fill knapsack greedily (take objects in order)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IN" b="1" dirty="0" smtClean="0"/>
                  <a:t>O(n </a:t>
                </a:r>
                <a:r>
                  <a:rPr lang="en-IN" b="1" dirty="0"/>
                  <a:t>log n) </a:t>
                </a:r>
                <a:r>
                  <a:rPr lang="en-IN" dirty="0"/>
                  <a:t>time, easy to show that solution is optimal.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 b="-8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knapsack problem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6160" y="799920"/>
              <a:ext cx="8579880" cy="538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760" y="793440"/>
                <a:ext cx="8590320" cy="53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69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 </a:t>
            </a:r>
            <a:r>
              <a:rPr lang="en-IN" dirty="0"/>
              <a:t>that 0 − 1 knapsack problem cannot be solved greedily</a:t>
            </a:r>
            <a:r>
              <a:rPr lang="en-IN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Note</a:t>
            </a:r>
            <a:r>
              <a:rPr lang="en-IN" b="1" dirty="0"/>
              <a:t>: </a:t>
            </a:r>
            <a:r>
              <a:rPr lang="en-IN" dirty="0"/>
              <a:t>In fractional knapsack problem we can take </a:t>
            </a:r>
            <a:r>
              <a:rPr lang="en-IN" dirty="0" smtClean="0"/>
              <a:t>2/3 </a:t>
            </a:r>
            <a:r>
              <a:rPr lang="en-IN" dirty="0"/>
              <a:t>of ₹ </a:t>
            </a:r>
            <a:r>
              <a:rPr lang="en-IN" dirty="0" smtClean="0"/>
              <a:t>120 </a:t>
            </a:r>
            <a:r>
              <a:rPr lang="en-IN" dirty="0"/>
              <a:t>object and get ₹ </a:t>
            </a:r>
            <a:r>
              <a:rPr lang="en-IN" dirty="0" smtClean="0"/>
              <a:t>240 solution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0 </a:t>
            </a:r>
            <a:r>
              <a:rPr lang="en-IN" dirty="0"/>
              <a:t>− 1 knapsack problem can be solved in time </a:t>
            </a:r>
            <a:r>
              <a:rPr lang="en-IN" dirty="0" smtClean="0"/>
              <a:t>O(n * w</a:t>
            </a:r>
            <a:r>
              <a:rPr lang="en-IN" dirty="0"/>
              <a:t>) using </a:t>
            </a:r>
            <a:r>
              <a:rPr lang="en-IN" dirty="0" smtClean="0"/>
              <a:t>dynamic-programming.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Example</a:t>
            </a:r>
            <a:r>
              <a:rPr lang="en-IN" b="0" dirty="0" smtClean="0"/>
              <a:t>: (</a:t>
            </a:r>
            <a:r>
              <a:rPr lang="en-IN" dirty="0"/>
              <a:t>knapsack problem</a:t>
            </a:r>
            <a:r>
              <a:rPr lang="en-IN" b="0" dirty="0" smtClean="0"/>
              <a:t>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30" y="2380736"/>
            <a:ext cx="5733739" cy="2307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0120" y="975240"/>
              <a:ext cx="8891640" cy="5318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80" y="967320"/>
                <a:ext cx="8905320" cy="53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4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000" i="1" dirty="0"/>
              <a:t>‐‐ Assumes value and weight arrays are sorted by </a:t>
            </a:r>
            <a:r>
              <a:rPr lang="en-IN" sz="2000" b="1" i="1" dirty="0" smtClean="0"/>
              <a:t>v</a:t>
            </a:r>
            <a:r>
              <a:rPr lang="en-IN" sz="2000" b="1" i="1" baseline="-25000" dirty="0" smtClean="0"/>
              <a:t>i </a:t>
            </a:r>
            <a:r>
              <a:rPr lang="en-IN" sz="2000" b="1" i="1" dirty="0" smtClean="0"/>
              <a:t>/ </a:t>
            </a:r>
            <a:r>
              <a:rPr lang="en-IN" sz="2000" b="1" i="1" dirty="0" err="1" smtClean="0"/>
              <a:t>w</a:t>
            </a:r>
            <a:r>
              <a:rPr lang="en-IN" sz="2000" b="1" i="1" baseline="-25000" dirty="0" err="1" smtClean="0"/>
              <a:t>i</a:t>
            </a:r>
            <a:endParaRPr lang="en-IN" sz="2000" b="1" i="1" baseline="-25000" dirty="0" smtClean="0"/>
          </a:p>
          <a:p>
            <a:r>
              <a:rPr lang="en-IN" sz="2000" dirty="0" smtClean="0"/>
              <a:t>Fractional‐Knapsack(v, w, W)</a:t>
            </a:r>
          </a:p>
          <a:p>
            <a:r>
              <a:rPr lang="en-IN" sz="2000" dirty="0"/>
              <a:t>	load := 0</a:t>
            </a:r>
          </a:p>
          <a:p>
            <a:r>
              <a:rPr lang="en-IN" sz="2000" dirty="0"/>
              <a:t>	</a:t>
            </a:r>
            <a:r>
              <a:rPr lang="en-IN" sz="2000" dirty="0" err="1"/>
              <a:t>i</a:t>
            </a:r>
            <a:r>
              <a:rPr lang="en-IN" sz="2000" dirty="0"/>
              <a:t> := 1</a:t>
            </a:r>
          </a:p>
          <a:p>
            <a:r>
              <a:rPr lang="en-IN" sz="2000" dirty="0"/>
              <a:t>	while load &lt; W and </a:t>
            </a:r>
            <a:r>
              <a:rPr lang="en-IN" sz="2000" dirty="0" err="1"/>
              <a:t>i</a:t>
            </a:r>
            <a:r>
              <a:rPr lang="en-IN" sz="2000" dirty="0"/>
              <a:t> ≤ n loop</a:t>
            </a:r>
          </a:p>
          <a:p>
            <a:r>
              <a:rPr lang="en-IN" sz="2000" dirty="0"/>
              <a:t>		if </a:t>
            </a:r>
            <a:r>
              <a:rPr lang="en-IN" sz="2000" dirty="0" err="1"/>
              <a:t>w</a:t>
            </a:r>
            <a:r>
              <a:rPr lang="en-IN" sz="2000" baseline="-25000" dirty="0" err="1"/>
              <a:t>i</a:t>
            </a:r>
            <a:r>
              <a:rPr lang="en-IN" sz="2000" dirty="0"/>
              <a:t> ≤ W ‐ load then</a:t>
            </a:r>
          </a:p>
          <a:p>
            <a:r>
              <a:rPr lang="en-IN" sz="2000" dirty="0"/>
              <a:t>			take all of item </a:t>
            </a:r>
            <a:r>
              <a:rPr lang="en-IN" sz="2000" dirty="0" err="1"/>
              <a:t>i</a:t>
            </a:r>
            <a:endParaRPr lang="en-IN" sz="2000" dirty="0"/>
          </a:p>
          <a:p>
            <a:r>
              <a:rPr lang="en-IN" sz="2000" dirty="0"/>
              <a:t>		else</a:t>
            </a:r>
          </a:p>
          <a:p>
            <a:r>
              <a:rPr lang="en-IN" sz="2000" dirty="0"/>
              <a:t>			take (W‐load) / </a:t>
            </a:r>
            <a:r>
              <a:rPr lang="en-IN" sz="2000" dirty="0" err="1"/>
              <a:t>w</a:t>
            </a:r>
            <a:r>
              <a:rPr lang="en-IN" sz="2000" baseline="-25000" dirty="0" err="1"/>
              <a:t>i</a:t>
            </a:r>
            <a:r>
              <a:rPr lang="en-IN" sz="2000" dirty="0"/>
              <a:t> of item </a:t>
            </a:r>
            <a:r>
              <a:rPr lang="en-IN" sz="2000" dirty="0" err="1"/>
              <a:t>i</a:t>
            </a:r>
            <a:endParaRPr lang="en-IN" sz="2000" dirty="0"/>
          </a:p>
          <a:p>
            <a:r>
              <a:rPr lang="en-IN" sz="2000" dirty="0"/>
              <a:t>		end if</a:t>
            </a:r>
          </a:p>
          <a:p>
            <a:r>
              <a:rPr lang="en-IN" sz="2000" dirty="0"/>
              <a:t>		add weight of what was taken to load</a:t>
            </a:r>
          </a:p>
          <a:p>
            <a:r>
              <a:rPr lang="en-IN" sz="2000" dirty="0"/>
              <a:t>		</a:t>
            </a:r>
            <a:r>
              <a:rPr lang="en-IN" sz="2000" dirty="0" err="1"/>
              <a:t>i</a:t>
            </a:r>
            <a:r>
              <a:rPr lang="en-IN" sz="2000" dirty="0"/>
              <a:t> := </a:t>
            </a:r>
            <a:r>
              <a:rPr lang="en-IN" sz="2000" dirty="0" err="1"/>
              <a:t>i</a:t>
            </a:r>
            <a:r>
              <a:rPr lang="en-IN" sz="2000" dirty="0"/>
              <a:t> + 1</a:t>
            </a:r>
          </a:p>
          <a:p>
            <a:r>
              <a:rPr lang="en-IN" sz="2000" dirty="0"/>
              <a:t>	end loop</a:t>
            </a:r>
          </a:p>
          <a:p>
            <a:r>
              <a:rPr lang="en-IN" sz="2000" dirty="0"/>
              <a:t>return 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knapsack problem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2080" y="2314080"/>
              <a:ext cx="6961680" cy="2951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440" y="2307240"/>
                <a:ext cx="6978960" cy="29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1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Example: </a:t>
            </a:r>
            <a:r>
              <a:rPr lang="en-IN" dirty="0"/>
              <a:t>Knapsack Capacity W = </a:t>
            </a:r>
            <a:r>
              <a:rPr lang="en-IN" dirty="0" smtClean="0"/>
              <a:t>30 and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 marL="0" indent="0"/>
            <a:r>
              <a:rPr lang="en-IN" b="1" dirty="0"/>
              <a:t>Solution: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All of A, all of B, and ((</a:t>
            </a:r>
            <a:r>
              <a:rPr lang="en-IN" dirty="0" smtClean="0"/>
              <a:t>30-25)/ 10</a:t>
            </a:r>
            <a:r>
              <a:rPr lang="en-IN" dirty="0"/>
              <a:t>) of C (and none of 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Size: 5 + 20 + 10*(5/10) = 30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Value: 50 + 140 + 60*(5/10) = 190 + 30 = 220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Time: Θ(n), if already sorted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Example: (</a:t>
            </a:r>
            <a:r>
              <a:rPr lang="en-IN" dirty="0"/>
              <a:t>knapsack problem</a:t>
            </a:r>
            <a:r>
              <a:rPr lang="en-IN" b="0" dirty="0" smtClean="0"/>
              <a:t>)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251680"/>
              </p:ext>
            </p:extLst>
          </p:nvPr>
        </p:nvGraphicFramePr>
        <p:xfrm>
          <a:off x="914400" y="20574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Price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Ratio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26040" y="1936080"/>
              <a:ext cx="8408520" cy="4593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560" y="1927440"/>
                <a:ext cx="8423640" cy="46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b="1" dirty="0"/>
              <a:t>Greedy doesn't work for </a:t>
            </a:r>
            <a:r>
              <a:rPr lang="en-IN" b="1" dirty="0" smtClean="0"/>
              <a:t>0-1 Knapsack </a:t>
            </a:r>
            <a:r>
              <a:rPr lang="en-IN" b="1" dirty="0"/>
              <a:t>Problem: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Example: </a:t>
            </a:r>
            <a:r>
              <a:rPr lang="en-IN" dirty="0"/>
              <a:t>Knapsack Capacity W = 25 </a:t>
            </a:r>
            <a:r>
              <a:rPr lang="en-IN" dirty="0" smtClean="0"/>
              <a:t>and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Optimal: </a:t>
            </a:r>
            <a:r>
              <a:rPr lang="en-IN" dirty="0"/>
              <a:t>B and C. Size=10+10=20. Price=9+9=18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Possible greedy approach: </a:t>
            </a:r>
            <a:r>
              <a:rPr lang="en-IN" dirty="0"/>
              <a:t>take largest Price first (Price=12, not optimal)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Possible greedy approach: </a:t>
            </a:r>
            <a:r>
              <a:rPr lang="en-IN" dirty="0"/>
              <a:t>take smallest size item first (Price=9+5=14, not optimal)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Example: (</a:t>
            </a:r>
            <a:r>
              <a:rPr lang="en-IN" dirty="0"/>
              <a:t>knapsack problem</a:t>
            </a:r>
            <a:r>
              <a:rPr lang="en-IN" b="0" dirty="0" smtClean="0"/>
              <a:t>)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14400" y="25146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Price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-1169280" y="1603080"/>
              <a:ext cx="9673560" cy="4339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6480" y="1595520"/>
                <a:ext cx="968328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IN" b="1" dirty="0"/>
              <a:t>Greedy doesn't work for </a:t>
            </a:r>
            <a:r>
              <a:rPr lang="en-IN" b="1" dirty="0" smtClean="0"/>
              <a:t>0-1 Knapsack </a:t>
            </a:r>
            <a:r>
              <a:rPr lang="en-IN" b="1" dirty="0"/>
              <a:t>Problem: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Example: </a:t>
            </a:r>
            <a:r>
              <a:rPr lang="en-IN" dirty="0"/>
              <a:t>Knapsack Capacity W = </a:t>
            </a:r>
            <a:r>
              <a:rPr lang="en-IN" dirty="0" smtClean="0"/>
              <a:t>30 and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Possible greedy approach: </a:t>
            </a:r>
            <a:r>
              <a:rPr lang="en-IN" dirty="0"/>
              <a:t>take largest ratio: (Solution: A and B. Size=5+20=25</a:t>
            </a:r>
            <a:r>
              <a:rPr lang="en-IN" dirty="0" smtClean="0"/>
              <a:t>. </a:t>
            </a:r>
            <a:r>
              <a:rPr lang="en-IN" b="1" dirty="0" smtClean="0"/>
              <a:t>Price</a:t>
            </a:r>
            <a:r>
              <a:rPr lang="en-IN" dirty="0" smtClean="0"/>
              <a:t>=50+140=190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Optimal: </a:t>
            </a:r>
            <a:r>
              <a:rPr lang="en-IN" dirty="0"/>
              <a:t>B and C. Size=20+10=30. Price=140+60=200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Greedy fractional:</a:t>
            </a:r>
            <a:r>
              <a:rPr lang="en-IN" dirty="0"/>
              <a:t> A, B, and half of C. Size=5+20+10*(5/10)=30. Price 50+140+60</a:t>
            </a:r>
            <a:r>
              <a:rPr lang="en-IN" dirty="0" smtClean="0"/>
              <a:t>* (</a:t>
            </a:r>
            <a:r>
              <a:rPr lang="en-IN" dirty="0"/>
              <a:t>5/10) = 190+30 = 220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Example: (</a:t>
            </a:r>
            <a:r>
              <a:rPr lang="en-IN" dirty="0"/>
              <a:t>knapsack problem</a:t>
            </a:r>
            <a:r>
              <a:rPr lang="en-IN" b="0" dirty="0" smtClean="0"/>
              <a:t>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24000" y="2468880"/>
          <a:ext cx="594360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69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Item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A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B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C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Price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50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140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60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Size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Ratio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6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6240" y="2438640"/>
              <a:ext cx="7894440" cy="3772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2430720"/>
                <a:ext cx="7907040" cy="37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200" dirty="0"/>
              <a:t>Pros: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Usually (too) easy to design greedy algorithms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Easy to implement and often run fast since they are simple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Several important cases where they are elective/optimal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 smtClean="0"/>
              <a:t>Cons</a:t>
            </a:r>
            <a:r>
              <a:rPr lang="en-IN" sz="2200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Very often greedy algorithms don't work. </a:t>
            </a:r>
            <a:r>
              <a:rPr lang="en-IN" sz="2200" dirty="0" smtClean="0"/>
              <a:t>Easy to lull oneself into believing they 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 smtClean="0"/>
              <a:t>Many greedy algorithms possible for a problem and no structured way to find effective ones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 smtClean="0"/>
              <a:t>Every </a:t>
            </a:r>
            <a:r>
              <a:rPr lang="en-IN" sz="2200" dirty="0"/>
              <a:t>greedy algorithm needs a proof of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Pros and Cons of Greedy Algorithms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1800" y="875160"/>
              <a:ext cx="7034760" cy="3967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880" y="866520"/>
                <a:ext cx="7049880" cy="39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9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Problem: Given a set </a:t>
            </a:r>
            <a:r>
              <a:rPr lang="en-IN" b="1" dirty="0"/>
              <a:t>A</a:t>
            </a:r>
            <a:r>
              <a:rPr lang="en-IN" dirty="0"/>
              <a:t> = {</a:t>
            </a:r>
            <a:r>
              <a:rPr lang="en-IN" i="1" dirty="0"/>
              <a:t>A</a:t>
            </a:r>
            <a:r>
              <a:rPr lang="en-IN" i="1" baseline="-25000" dirty="0"/>
              <a:t>1</a:t>
            </a:r>
            <a:r>
              <a:rPr lang="en-IN" i="1" dirty="0"/>
              <a:t>,A</a:t>
            </a:r>
            <a:r>
              <a:rPr lang="en-IN" i="1" baseline="-25000" dirty="0"/>
              <a:t>2</a:t>
            </a:r>
            <a:r>
              <a:rPr lang="en-IN" i="1" dirty="0"/>
              <a:t>, · · · ,A</a:t>
            </a:r>
            <a:r>
              <a:rPr lang="en-IN" i="1" baseline="-25000" dirty="0"/>
              <a:t>n</a:t>
            </a:r>
            <a:r>
              <a:rPr lang="en-IN" dirty="0"/>
              <a:t>} of </a:t>
            </a:r>
            <a:r>
              <a:rPr lang="en-IN" b="1" i="1" dirty="0"/>
              <a:t>n</a:t>
            </a:r>
            <a:r>
              <a:rPr lang="en-IN" dirty="0"/>
              <a:t> activities with start and finish times (</a:t>
            </a:r>
            <a:r>
              <a:rPr lang="en-IN" b="1" i="1" dirty="0" err="1"/>
              <a:t>s</a:t>
            </a:r>
            <a:r>
              <a:rPr lang="en-IN" b="1" i="1" baseline="-25000" dirty="0" err="1"/>
              <a:t>i</a:t>
            </a:r>
            <a:r>
              <a:rPr lang="en-IN" b="1" i="1" dirty="0"/>
              <a:t>, f</a:t>
            </a:r>
            <a:r>
              <a:rPr lang="en-IN" b="1" i="1" baseline="-25000" dirty="0"/>
              <a:t>i</a:t>
            </a:r>
            <a:r>
              <a:rPr lang="en-IN" dirty="0" smtClean="0"/>
              <a:t>), 1 &lt;= </a:t>
            </a:r>
            <a:r>
              <a:rPr lang="en-IN" dirty="0" err="1"/>
              <a:t>i</a:t>
            </a:r>
            <a:r>
              <a:rPr lang="en-IN" dirty="0"/>
              <a:t> </a:t>
            </a:r>
            <a:r>
              <a:rPr lang="en-IN" dirty="0" smtClean="0"/>
              <a:t>&lt;= </a:t>
            </a:r>
            <a:r>
              <a:rPr lang="en-IN" dirty="0"/>
              <a:t>n, select </a:t>
            </a:r>
            <a:r>
              <a:rPr lang="en-IN" b="1" dirty="0"/>
              <a:t>maximal set S</a:t>
            </a:r>
            <a:r>
              <a:rPr lang="en-IN" dirty="0"/>
              <a:t> of “</a:t>
            </a:r>
            <a:r>
              <a:rPr lang="en-IN" b="1" dirty="0"/>
              <a:t>non-overlapping</a:t>
            </a:r>
            <a:r>
              <a:rPr lang="en-IN" dirty="0"/>
              <a:t>” activities.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One </a:t>
            </a:r>
            <a:r>
              <a:rPr lang="en-IN" sz="2400" dirty="0"/>
              <a:t>can think of the problem as corresponding to scheduling the maximal number </a:t>
            </a:r>
            <a:r>
              <a:rPr lang="en-IN" sz="2400" dirty="0" smtClean="0"/>
              <a:t>of classes </a:t>
            </a:r>
            <a:r>
              <a:rPr lang="en-IN" sz="2400" dirty="0"/>
              <a:t>(given their start and finish times) in one classroom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Dynamic programming solution: O(</a:t>
            </a:r>
            <a:r>
              <a:rPr lang="en-IN" b="1" dirty="0"/>
              <a:t>n</a:t>
            </a:r>
            <a:r>
              <a:rPr lang="en-IN" b="1" baseline="30000" dirty="0"/>
              <a:t>3</a:t>
            </a:r>
            <a:r>
              <a:rPr lang="en-IN" dirty="0" smtClean="0"/>
              <a:t>); </a:t>
            </a:r>
            <a:r>
              <a:rPr lang="en-IN" dirty="0"/>
              <a:t>read the textbook.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Activity Selection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89840" y="360360"/>
              <a:ext cx="6680520" cy="4015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3720" y="356040"/>
                <a:ext cx="6693840" cy="40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9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Problem: Given a set </a:t>
            </a:r>
            <a:r>
              <a:rPr lang="en-IN" b="1" dirty="0"/>
              <a:t>A</a:t>
            </a:r>
            <a:r>
              <a:rPr lang="en-IN" dirty="0"/>
              <a:t> = {</a:t>
            </a:r>
            <a:r>
              <a:rPr lang="en-IN" i="1" dirty="0"/>
              <a:t>A</a:t>
            </a:r>
            <a:r>
              <a:rPr lang="en-IN" i="1" baseline="-25000" dirty="0"/>
              <a:t>1</a:t>
            </a:r>
            <a:r>
              <a:rPr lang="en-IN" i="1" dirty="0"/>
              <a:t>,A</a:t>
            </a:r>
            <a:r>
              <a:rPr lang="en-IN" i="1" baseline="-25000" dirty="0"/>
              <a:t>2</a:t>
            </a:r>
            <a:r>
              <a:rPr lang="en-IN" i="1" dirty="0"/>
              <a:t>, · · · ,A</a:t>
            </a:r>
            <a:r>
              <a:rPr lang="en-IN" i="1" baseline="-25000" dirty="0"/>
              <a:t>n</a:t>
            </a:r>
            <a:r>
              <a:rPr lang="en-IN" dirty="0"/>
              <a:t>} of </a:t>
            </a:r>
            <a:r>
              <a:rPr lang="en-IN" b="1" i="1" dirty="0"/>
              <a:t>n</a:t>
            </a:r>
            <a:r>
              <a:rPr lang="en-IN" dirty="0"/>
              <a:t> activities with start and finish times (</a:t>
            </a:r>
            <a:r>
              <a:rPr lang="en-IN" b="1" i="1" dirty="0" err="1"/>
              <a:t>s</a:t>
            </a:r>
            <a:r>
              <a:rPr lang="en-IN" b="1" i="1" baseline="-25000" dirty="0" err="1"/>
              <a:t>i</a:t>
            </a:r>
            <a:r>
              <a:rPr lang="en-IN" b="1" i="1" dirty="0"/>
              <a:t>, f</a:t>
            </a:r>
            <a:r>
              <a:rPr lang="en-IN" b="1" i="1" baseline="-25000" dirty="0"/>
              <a:t>i</a:t>
            </a:r>
            <a:r>
              <a:rPr lang="en-IN" dirty="0"/>
              <a:t>), 1 &lt;= </a:t>
            </a:r>
            <a:r>
              <a:rPr lang="en-IN" dirty="0" err="1"/>
              <a:t>i</a:t>
            </a:r>
            <a:r>
              <a:rPr lang="en-IN" dirty="0"/>
              <a:t> &lt;= n, select </a:t>
            </a:r>
            <a:r>
              <a:rPr lang="en-IN" b="1" dirty="0"/>
              <a:t>maximal set S</a:t>
            </a:r>
            <a:r>
              <a:rPr lang="en-IN" dirty="0"/>
              <a:t> of “</a:t>
            </a:r>
            <a:r>
              <a:rPr lang="en-IN" b="1" dirty="0"/>
              <a:t>non-overlapping</a:t>
            </a:r>
            <a:r>
              <a:rPr lang="en-IN" dirty="0"/>
              <a:t>” activities.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Greedy </a:t>
            </a:r>
            <a:r>
              <a:rPr lang="en-IN" b="1" dirty="0"/>
              <a:t>solution: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b="1" dirty="0" smtClean="0"/>
              <a:t>Sort</a:t>
            </a:r>
            <a:r>
              <a:rPr lang="en-IN" sz="2400" dirty="0" smtClean="0"/>
              <a:t> </a:t>
            </a:r>
            <a:r>
              <a:rPr lang="en-IN" sz="2400" dirty="0"/>
              <a:t>activity by </a:t>
            </a:r>
            <a:r>
              <a:rPr lang="en-IN" sz="2400" b="1" dirty="0"/>
              <a:t>finish time </a:t>
            </a:r>
            <a:r>
              <a:rPr lang="en-IN" sz="2400" dirty="0" smtClean="0"/>
              <a:t>(</a:t>
            </a:r>
            <a:r>
              <a:rPr lang="en-IN" sz="2400" b="1" i="1" dirty="0"/>
              <a:t>A</a:t>
            </a:r>
            <a:r>
              <a:rPr lang="en-IN" sz="2400" b="1" i="1" baseline="-25000" dirty="0"/>
              <a:t>1</a:t>
            </a:r>
            <a:r>
              <a:rPr lang="en-IN" sz="2400" b="1" i="1" dirty="0"/>
              <a:t>,A</a:t>
            </a:r>
            <a:r>
              <a:rPr lang="en-IN" sz="2400" b="1" i="1" baseline="-25000" dirty="0"/>
              <a:t>2</a:t>
            </a:r>
            <a:r>
              <a:rPr lang="en-IN" sz="2400" b="1" i="1" dirty="0"/>
              <a:t>, · · · ,A</a:t>
            </a:r>
            <a:r>
              <a:rPr lang="en-IN" sz="2400" b="1" i="1" baseline="-25000" dirty="0"/>
              <a:t>n</a:t>
            </a:r>
            <a:r>
              <a:rPr lang="en-IN" sz="2400" baseline="-25000" dirty="0"/>
              <a:t> </a:t>
            </a:r>
            <a:r>
              <a:rPr lang="en-IN" sz="2400" dirty="0" smtClean="0"/>
              <a:t>denote </a:t>
            </a:r>
            <a:r>
              <a:rPr lang="en-IN" sz="2400" dirty="0"/>
              <a:t>sorted sequence)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Pick </a:t>
            </a:r>
            <a:r>
              <a:rPr lang="en-IN" sz="2400" b="1" dirty="0"/>
              <a:t>first</a:t>
            </a:r>
            <a:r>
              <a:rPr lang="en-IN" sz="2400" dirty="0"/>
              <a:t> activity </a:t>
            </a:r>
            <a:r>
              <a:rPr lang="en-IN" sz="2400" b="1" dirty="0" smtClean="0"/>
              <a:t>A</a:t>
            </a:r>
            <a:r>
              <a:rPr lang="en-IN" sz="2400" b="1" baseline="-25000" dirty="0" smtClean="0"/>
              <a:t>1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b="1" dirty="0" smtClean="0"/>
              <a:t>Remove</a:t>
            </a:r>
            <a:r>
              <a:rPr lang="en-IN" sz="2400" dirty="0" smtClean="0"/>
              <a:t> </a:t>
            </a:r>
            <a:r>
              <a:rPr lang="en-IN" sz="2400" dirty="0"/>
              <a:t>all activities with start time before finish time of </a:t>
            </a:r>
            <a:r>
              <a:rPr lang="en-IN" sz="2400" b="1" i="1" dirty="0" smtClean="0"/>
              <a:t>A</a:t>
            </a:r>
            <a:r>
              <a:rPr lang="en-IN" sz="2400" b="1" i="1" baseline="-25000" dirty="0" smtClean="0"/>
              <a:t>1</a:t>
            </a:r>
            <a:endParaRPr lang="en-IN" sz="2400" b="1" i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b="1" dirty="0" smtClean="0"/>
              <a:t>Recursively</a:t>
            </a:r>
            <a:r>
              <a:rPr lang="en-IN" sz="2400" dirty="0" smtClean="0"/>
              <a:t> </a:t>
            </a:r>
            <a:r>
              <a:rPr lang="en-IN" sz="2400" dirty="0"/>
              <a:t>solve problem on remaining activities.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Activity Selection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1320" y="2936880"/>
              <a:ext cx="8088120" cy="285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80" y="2928960"/>
                <a:ext cx="8100720" cy="28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Problem: Given a set </a:t>
            </a:r>
            <a:r>
              <a:rPr lang="en-IN" b="1" dirty="0"/>
              <a:t>A</a:t>
            </a:r>
            <a:r>
              <a:rPr lang="en-IN" dirty="0"/>
              <a:t> = {</a:t>
            </a:r>
            <a:r>
              <a:rPr lang="en-IN" i="1" dirty="0"/>
              <a:t>A</a:t>
            </a:r>
            <a:r>
              <a:rPr lang="en-IN" i="1" baseline="-25000" dirty="0"/>
              <a:t>1</a:t>
            </a:r>
            <a:r>
              <a:rPr lang="en-IN" i="1" dirty="0"/>
              <a:t>,A</a:t>
            </a:r>
            <a:r>
              <a:rPr lang="en-IN" i="1" baseline="-25000" dirty="0"/>
              <a:t>2</a:t>
            </a:r>
            <a:r>
              <a:rPr lang="en-IN" i="1" dirty="0"/>
              <a:t>, · · · ,A</a:t>
            </a:r>
            <a:r>
              <a:rPr lang="en-IN" i="1" baseline="-25000" dirty="0"/>
              <a:t>n</a:t>
            </a:r>
            <a:r>
              <a:rPr lang="en-IN" dirty="0"/>
              <a:t>} of </a:t>
            </a:r>
            <a:r>
              <a:rPr lang="en-IN" b="1" i="1" dirty="0"/>
              <a:t>n</a:t>
            </a:r>
            <a:r>
              <a:rPr lang="en-IN" dirty="0"/>
              <a:t> activities with start and finish times (</a:t>
            </a:r>
            <a:r>
              <a:rPr lang="en-IN" b="1" i="1" dirty="0" err="1"/>
              <a:t>s</a:t>
            </a:r>
            <a:r>
              <a:rPr lang="en-IN" b="1" i="1" baseline="-25000" dirty="0" err="1"/>
              <a:t>i</a:t>
            </a:r>
            <a:r>
              <a:rPr lang="en-IN" b="1" i="1" dirty="0"/>
              <a:t>, f</a:t>
            </a:r>
            <a:r>
              <a:rPr lang="en-IN" b="1" i="1" baseline="-25000" dirty="0"/>
              <a:t>i</a:t>
            </a:r>
            <a:r>
              <a:rPr lang="en-IN" dirty="0"/>
              <a:t>), 1 &lt;= </a:t>
            </a:r>
            <a:r>
              <a:rPr lang="en-IN" dirty="0" err="1"/>
              <a:t>i</a:t>
            </a:r>
            <a:r>
              <a:rPr lang="en-IN" dirty="0"/>
              <a:t> &lt;= n, select </a:t>
            </a:r>
            <a:r>
              <a:rPr lang="en-IN" b="1" dirty="0"/>
              <a:t>maximal set S</a:t>
            </a:r>
            <a:r>
              <a:rPr lang="en-IN" dirty="0"/>
              <a:t> of “</a:t>
            </a:r>
            <a:r>
              <a:rPr lang="en-IN" b="1" dirty="0"/>
              <a:t>non-overlapping</a:t>
            </a:r>
            <a:r>
              <a:rPr lang="en-IN" dirty="0"/>
              <a:t>” activities.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Program:</a:t>
            </a:r>
          </a:p>
          <a:p>
            <a:pPr marL="914400" lvl="2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Sort A by finish time</a:t>
            </a:r>
          </a:p>
          <a:p>
            <a:pPr marL="914400" lvl="2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 = {A</a:t>
            </a:r>
            <a:r>
              <a:rPr lang="en-I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914400" lvl="2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j = 1</a:t>
            </a:r>
          </a:p>
          <a:p>
            <a:pPr marL="914400" lvl="2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FOR i = 2 to n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 {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	IF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THEN {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		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= S [ {Ai}</a:t>
            </a:r>
          </a:p>
          <a:p>
            <a:pPr marL="914400" lvl="2" indent="0">
              <a:buNone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		j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	}}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Activity Selection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What is Divide </a:t>
            </a:r>
            <a:r>
              <a:rPr lang="en-US" dirty="0"/>
              <a:t>and </a:t>
            </a:r>
            <a:r>
              <a:rPr lang="en-US" dirty="0" smtClean="0"/>
              <a:t>Conquer </a:t>
            </a:r>
            <a:r>
              <a:rPr lang="en-US" dirty="0"/>
              <a:t>Strategy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Factors affecting: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Design Choice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Number of Sub Problems.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Choice of granularity of Atomic Problems.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Merge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Binary Search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Quick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……..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Introduction to Divide and Conquer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30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Activity Selection </a:t>
            </a:r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22816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 smtClean="0"/>
              <a:t>11 </a:t>
            </a:r>
            <a:r>
              <a:rPr lang="en-IN" dirty="0"/>
              <a:t>activities sorted by finish time: (1, </a:t>
            </a:r>
            <a:r>
              <a:rPr lang="en-IN" u="sng" dirty="0"/>
              <a:t>4</a:t>
            </a:r>
            <a:r>
              <a:rPr lang="en-IN" dirty="0"/>
              <a:t>), (3, </a:t>
            </a:r>
            <a:r>
              <a:rPr lang="en-IN" u="sng" dirty="0"/>
              <a:t>5</a:t>
            </a:r>
            <a:r>
              <a:rPr lang="en-IN" dirty="0"/>
              <a:t>), (0, </a:t>
            </a:r>
            <a:r>
              <a:rPr lang="en-IN" u="sng" dirty="0"/>
              <a:t>6</a:t>
            </a:r>
            <a:r>
              <a:rPr lang="en-IN" dirty="0"/>
              <a:t>), </a:t>
            </a:r>
            <a:r>
              <a:rPr lang="en-IN" dirty="0" smtClean="0"/>
              <a:t> (</a:t>
            </a:r>
            <a:r>
              <a:rPr lang="en-IN" dirty="0"/>
              <a:t>5, </a:t>
            </a:r>
            <a:r>
              <a:rPr lang="en-IN" u="sng" dirty="0"/>
              <a:t>7</a:t>
            </a:r>
            <a:r>
              <a:rPr lang="en-IN" dirty="0"/>
              <a:t>), (3, </a:t>
            </a:r>
            <a:r>
              <a:rPr lang="en-IN" u="sng" dirty="0"/>
              <a:t>8</a:t>
            </a:r>
            <a:r>
              <a:rPr lang="en-IN" dirty="0"/>
              <a:t>), (5, </a:t>
            </a:r>
            <a:r>
              <a:rPr lang="en-IN" u="sng" dirty="0"/>
              <a:t>9</a:t>
            </a:r>
            <a:r>
              <a:rPr lang="en-IN" dirty="0" smtClean="0"/>
              <a:t>), (</a:t>
            </a:r>
            <a:r>
              <a:rPr lang="en-IN" dirty="0"/>
              <a:t>6, </a:t>
            </a:r>
            <a:r>
              <a:rPr lang="en-IN" u="sng" dirty="0"/>
              <a:t>10</a:t>
            </a:r>
            <a:r>
              <a:rPr lang="en-IN" dirty="0"/>
              <a:t>), (8, </a:t>
            </a:r>
            <a:r>
              <a:rPr lang="en-IN" u="sng" dirty="0"/>
              <a:t>11</a:t>
            </a:r>
            <a:r>
              <a:rPr lang="en-IN" dirty="0"/>
              <a:t>), (8, </a:t>
            </a:r>
            <a:r>
              <a:rPr lang="en-IN" u="sng" dirty="0"/>
              <a:t>12</a:t>
            </a:r>
            <a:r>
              <a:rPr lang="en-IN" dirty="0"/>
              <a:t>), (2, </a:t>
            </a:r>
            <a:r>
              <a:rPr lang="en-IN" u="sng" dirty="0"/>
              <a:t>13</a:t>
            </a:r>
            <a:r>
              <a:rPr lang="en-IN" dirty="0"/>
              <a:t>), </a:t>
            </a:r>
            <a:r>
              <a:rPr lang="en-IN" dirty="0" smtClean="0"/>
              <a:t>   (</a:t>
            </a:r>
            <a:r>
              <a:rPr lang="en-IN" dirty="0"/>
              <a:t>12, </a:t>
            </a:r>
            <a:r>
              <a:rPr lang="en-IN" u="sng" dirty="0"/>
              <a:t>14</a:t>
            </a:r>
            <a:r>
              <a:rPr lang="en-IN" dirty="0"/>
              <a:t>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4400" y="1169417"/>
            <a:ext cx="4038600" cy="5598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60" y="227880"/>
              <a:ext cx="8258760" cy="507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20" y="218520"/>
                <a:ext cx="8278920" cy="50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4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839200" cy="65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Example: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11 </a:t>
            </a:r>
            <a:r>
              <a:rPr lang="en-IN" dirty="0"/>
              <a:t>activities sorted by finish time: (1, 4), (3, 5), (0, 6), (5, 7), (3, 8), (5, 9</a:t>
            </a:r>
            <a:r>
              <a:rPr lang="en-IN" dirty="0" smtClean="0"/>
              <a:t>), (</a:t>
            </a:r>
            <a:r>
              <a:rPr lang="en-IN" dirty="0"/>
              <a:t>6, 10), (8, 11), (8, 12), (2, 13), (12, 14</a:t>
            </a:r>
            <a:r>
              <a:rPr lang="en-IN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Running </a:t>
            </a:r>
            <a:r>
              <a:rPr lang="en-IN" dirty="0"/>
              <a:t>time is obviously </a:t>
            </a:r>
            <a:r>
              <a:rPr lang="en-IN" b="1" dirty="0"/>
              <a:t>O(n log n</a:t>
            </a:r>
            <a:r>
              <a:rPr lang="en-IN" b="1" dirty="0" smtClean="0"/>
              <a:t>)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Is algorithm correct?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Output </a:t>
            </a:r>
            <a:r>
              <a:rPr lang="en-IN" sz="2400" dirty="0"/>
              <a:t>is set of non-overlapping activities, but is it the largest possible?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Proof </a:t>
            </a:r>
            <a:r>
              <a:rPr lang="en-IN" dirty="0"/>
              <a:t>of correctness</a:t>
            </a:r>
            <a:r>
              <a:rPr lang="en-IN" dirty="0" smtClean="0"/>
              <a:t>: view Recorded Lecture.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Activity </a:t>
            </a:r>
            <a:r>
              <a:rPr lang="en-IN" b="0" dirty="0" smtClean="0"/>
              <a:t>Selection 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6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200" b="1" dirty="0" smtClean="0"/>
              <a:t>Both</a:t>
            </a:r>
            <a:r>
              <a:rPr lang="en-IN" sz="2200" dirty="0" smtClean="0"/>
              <a:t> </a:t>
            </a:r>
            <a:r>
              <a:rPr lang="en-IN" sz="2200" dirty="0"/>
              <a:t>techniques use </a:t>
            </a:r>
            <a:r>
              <a:rPr lang="en-IN" sz="2200" b="1" dirty="0"/>
              <a:t>optimal substructure </a:t>
            </a:r>
            <a:r>
              <a:rPr lang="en-IN" sz="2200" dirty="0" smtClean="0"/>
              <a:t>(“optimal </a:t>
            </a:r>
            <a:r>
              <a:rPr lang="en-IN" sz="2200" dirty="0"/>
              <a:t>solution </a:t>
            </a:r>
            <a:r>
              <a:rPr lang="en-IN" sz="2200" dirty="0" smtClean="0"/>
              <a:t>contains </a:t>
            </a:r>
            <a:r>
              <a:rPr lang="en-IN" sz="2200" dirty="0"/>
              <a:t>optimal solution </a:t>
            </a:r>
            <a:r>
              <a:rPr lang="en-IN" sz="2200" dirty="0" smtClean="0"/>
              <a:t>for </a:t>
            </a:r>
            <a:r>
              <a:rPr lang="en-IN" sz="2200" dirty="0" err="1" smtClean="0"/>
              <a:t>subproblems</a:t>
            </a:r>
            <a:r>
              <a:rPr lang="en-IN" sz="2200" dirty="0" smtClean="0"/>
              <a:t> </a:t>
            </a:r>
            <a:r>
              <a:rPr lang="en-IN" sz="2200" dirty="0"/>
              <a:t>within it”).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 smtClean="0"/>
              <a:t>In </a:t>
            </a:r>
            <a:r>
              <a:rPr lang="en-IN" sz="2200" dirty="0"/>
              <a:t>dynamic programming, solution depends on solution to </a:t>
            </a:r>
            <a:r>
              <a:rPr lang="en-IN" sz="2200" dirty="0" err="1"/>
              <a:t>subproblems</a:t>
            </a:r>
            <a:r>
              <a:rPr lang="en-IN" sz="2200" dirty="0" smtClean="0"/>
              <a:t>. i.e., </a:t>
            </a:r>
            <a:r>
              <a:rPr lang="en-IN" sz="2200" dirty="0"/>
              <a:t>compute </a:t>
            </a:r>
            <a:r>
              <a:rPr lang="en-IN" sz="2200" dirty="0" smtClean="0"/>
              <a:t>the optimal </a:t>
            </a:r>
            <a:r>
              <a:rPr lang="en-IN" sz="2200" dirty="0"/>
              <a:t>solutions for each possible choice and </a:t>
            </a:r>
            <a:r>
              <a:rPr lang="en-IN" sz="2200" dirty="0" smtClean="0"/>
              <a:t>then compute </a:t>
            </a:r>
            <a:r>
              <a:rPr lang="en-IN" sz="2200" dirty="0"/>
              <a:t>the optimal way to combine </a:t>
            </a:r>
            <a:r>
              <a:rPr lang="en-IN" sz="2200" dirty="0" smtClean="0"/>
              <a:t>things together</a:t>
            </a:r>
            <a:r>
              <a:rPr lang="en-IN" sz="2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/>
              <a:t>Any problem that can be solved by a greedy algorithm can be solved by dynamic programming, but not the other way around.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 smtClean="0"/>
              <a:t>In </a:t>
            </a:r>
            <a:r>
              <a:rPr lang="en-IN" sz="2200" dirty="0"/>
              <a:t>greedy algorithm we choose what looks like best solution at any given moment and </a:t>
            </a:r>
            <a:r>
              <a:rPr lang="en-IN" sz="2200" dirty="0" err="1" smtClean="0"/>
              <a:t>recurse</a:t>
            </a:r>
            <a:r>
              <a:rPr lang="en-IN" sz="2200" dirty="0" smtClean="0"/>
              <a:t> (choice </a:t>
            </a:r>
            <a:r>
              <a:rPr lang="en-IN" sz="2200" dirty="0"/>
              <a:t>does not depend on solution to </a:t>
            </a:r>
            <a:r>
              <a:rPr lang="en-IN" sz="2200" dirty="0" err="1"/>
              <a:t>subproblems</a:t>
            </a:r>
            <a:r>
              <a:rPr lang="en-IN" sz="2200" dirty="0"/>
              <a:t>).</a:t>
            </a:r>
          </a:p>
          <a:p>
            <a:pPr marL="0" indent="0"/>
            <a:r>
              <a:rPr lang="en-IN" sz="2200" b="1" dirty="0"/>
              <a:t>Note:</a:t>
            </a:r>
            <a:r>
              <a:rPr lang="en-IN" sz="2200" dirty="0"/>
              <a:t> </a:t>
            </a:r>
            <a:r>
              <a:rPr lang="en-IN" sz="2200" dirty="0" smtClean="0"/>
              <a:t>Short sightedness: </a:t>
            </a:r>
            <a:r>
              <a:rPr lang="en-IN" sz="2200" dirty="0"/>
              <a:t>Always go for seemingly next best thing, optimizing the </a:t>
            </a:r>
            <a:r>
              <a:rPr lang="en-IN" sz="2200" dirty="0" smtClean="0"/>
              <a:t>present without </a:t>
            </a:r>
            <a:r>
              <a:rPr lang="en-IN" sz="2200" dirty="0"/>
              <a:t>regard for the future, and never change past choices</a:t>
            </a:r>
            <a:r>
              <a:rPr lang="en-IN" sz="2200" dirty="0" smtClean="0"/>
              <a:t>.</a:t>
            </a:r>
          </a:p>
          <a:p>
            <a:pPr marL="0" indent="0"/>
            <a:endParaRPr lang="en-IN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Comparison of greedy technique with dynamic programming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4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200" dirty="0" smtClean="0"/>
              <a:t>It </a:t>
            </a:r>
            <a:r>
              <a:rPr lang="en-IN" sz="2200" dirty="0"/>
              <a:t>is often hard to figure out when being greedy works!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b="1" dirty="0" smtClean="0"/>
              <a:t>How </a:t>
            </a:r>
            <a:r>
              <a:rPr lang="en-IN" sz="2200" b="1" dirty="0"/>
              <a:t>do we know if being greedy works? </a:t>
            </a:r>
            <a:r>
              <a:rPr lang="en-IN" sz="2200" dirty="0"/>
              <a:t>Try dynamic programming first and understand </a:t>
            </a:r>
            <a:r>
              <a:rPr lang="en-IN" sz="2200" dirty="0" smtClean="0"/>
              <a:t>the choices</a:t>
            </a:r>
            <a:r>
              <a:rPr lang="en-IN" sz="2200" dirty="0"/>
              <a:t>. Try to find out if there is a locally best choice, i.e. a choice that looks better </a:t>
            </a:r>
            <a:r>
              <a:rPr lang="en-IN" sz="2200" dirty="0" smtClean="0"/>
              <a:t>than the </a:t>
            </a:r>
            <a:r>
              <a:rPr lang="en-IN" sz="2200" dirty="0"/>
              <a:t>others (without computing recursive solutions to </a:t>
            </a:r>
            <a:r>
              <a:rPr lang="en-IN" sz="2200" dirty="0" err="1"/>
              <a:t>subproblems</a:t>
            </a:r>
            <a:r>
              <a:rPr lang="en-IN" sz="2200" dirty="0"/>
              <a:t>). Now try to prove that </a:t>
            </a:r>
            <a:r>
              <a:rPr lang="en-IN" sz="2200" dirty="0" smtClean="0"/>
              <a:t>it works </a:t>
            </a:r>
            <a:r>
              <a:rPr lang="en-IN" sz="2200" dirty="0"/>
              <a:t>correctly.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b="1" dirty="0" smtClean="0"/>
              <a:t>Greedy </a:t>
            </a:r>
            <a:r>
              <a:rPr lang="en-IN" sz="2200" b="1" dirty="0"/>
              <a:t>correctness proof:</a:t>
            </a:r>
            <a:r>
              <a:rPr lang="en-IN" sz="2200" dirty="0"/>
              <a:t> It is enough to prove that there exists an optimal solution </a:t>
            </a:r>
            <a:r>
              <a:rPr lang="en-IN" sz="2200" dirty="0" smtClean="0"/>
              <a:t>which contains </a:t>
            </a:r>
            <a:r>
              <a:rPr lang="en-IN" sz="2200" dirty="0"/>
              <a:t>the greedy choice. </a:t>
            </a:r>
            <a:r>
              <a:rPr lang="en-IN" sz="2200" dirty="0" smtClean="0"/>
              <a:t>i.e., </a:t>
            </a:r>
            <a:r>
              <a:rPr lang="en-IN" sz="2200" dirty="0"/>
              <a:t>prove that, having made the greedy choice, what </a:t>
            </a:r>
            <a:r>
              <a:rPr lang="en-IN" sz="2200" dirty="0" smtClean="0"/>
              <a:t>remains is </a:t>
            </a:r>
            <a:r>
              <a:rPr lang="en-IN" sz="2200" dirty="0"/>
              <a:t>a subproblem with the property that if we combine the optimal solution to the </a:t>
            </a:r>
            <a:r>
              <a:rPr lang="en-IN" sz="2200" dirty="0" smtClean="0"/>
              <a:t>subproblem with </a:t>
            </a:r>
            <a:r>
              <a:rPr lang="en-IN" sz="2200" dirty="0"/>
              <a:t>the greedy choice, we get an optimal solution for the original problem. Typically this </a:t>
            </a:r>
            <a:r>
              <a:rPr lang="en-IN" sz="2200" dirty="0" smtClean="0"/>
              <a:t>is proved </a:t>
            </a:r>
            <a:r>
              <a:rPr lang="en-IN" sz="2200" dirty="0"/>
              <a:t>by contradiction.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0" dirty="0"/>
              <a:t>Comparison of greedy technique with dynamic programming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 </a:t>
            </a:r>
            <a:r>
              <a:rPr lang="en-US" dirty="0"/>
              <a:t>S</a:t>
            </a:r>
            <a:r>
              <a:rPr lang="en-US" dirty="0" smtClean="0"/>
              <a:t>panning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5840" y="189720"/>
              <a:ext cx="7626960" cy="1924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640" y="183960"/>
                <a:ext cx="7639920" cy="19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9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Start </a:t>
            </a:r>
            <a:r>
              <a:rPr lang="en-US" dirty="0"/>
              <a:t>with a </a:t>
            </a:r>
            <a:r>
              <a:rPr lang="en-US" b="1" dirty="0"/>
              <a:t>1</a:t>
            </a:r>
            <a:r>
              <a:rPr lang="en-US" dirty="0"/>
              <a:t>-vertex tree and </a:t>
            </a:r>
            <a:r>
              <a:rPr lang="en-US" b="1" i="1" dirty="0"/>
              <a:t>grow</a:t>
            </a:r>
            <a:r>
              <a:rPr lang="en-US" dirty="0"/>
              <a:t> it into an </a:t>
            </a:r>
            <a:r>
              <a:rPr lang="en-US" b="1" dirty="0"/>
              <a:t>n</a:t>
            </a:r>
            <a:r>
              <a:rPr lang="en-US" dirty="0"/>
              <a:t>-vertex tree by repeatedly adding a vertex and an edge. When there is a choice, add a least cost edge.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sz="2400" b="1" dirty="0"/>
              <a:t>Prim’s method</a:t>
            </a:r>
            <a:r>
              <a:rPr lang="en-US" sz="2400" b="1" dirty="0" smtClean="0"/>
              <a:t>.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Start with an </a:t>
            </a:r>
            <a:r>
              <a:rPr lang="en-US" b="1" dirty="0" smtClean="0"/>
              <a:t>n</a:t>
            </a:r>
            <a:r>
              <a:rPr lang="en-US" dirty="0" smtClean="0"/>
              <a:t>-vertex </a:t>
            </a:r>
            <a:r>
              <a:rPr lang="en-US" b="1" dirty="0" smtClean="0"/>
              <a:t>0</a:t>
            </a:r>
            <a:r>
              <a:rPr lang="en-US" dirty="0" smtClean="0"/>
              <a:t>-edge forest. Consider edges in </a:t>
            </a:r>
            <a:r>
              <a:rPr lang="en-US" b="1" i="1" dirty="0" smtClean="0"/>
              <a:t>ascending</a:t>
            </a:r>
            <a:r>
              <a:rPr lang="en-US" dirty="0" smtClean="0"/>
              <a:t> order of </a:t>
            </a:r>
            <a:r>
              <a:rPr lang="en-US" b="1" i="1" dirty="0" smtClean="0"/>
              <a:t>cost</a:t>
            </a:r>
            <a:r>
              <a:rPr lang="en-US" dirty="0" smtClean="0"/>
              <a:t>. Select edge if it does not form a cycle together with </a:t>
            </a:r>
            <a:r>
              <a:rPr lang="en-US" b="1" i="1" dirty="0" smtClean="0"/>
              <a:t>already selected edges</a:t>
            </a:r>
            <a:r>
              <a:rPr lang="en-US" dirty="0" smtClean="0"/>
              <a:t>.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sz="2400" b="1" dirty="0" err="1" smtClean="0"/>
              <a:t>Kruskal’s</a:t>
            </a:r>
            <a:r>
              <a:rPr lang="en-US" sz="2400" b="1" dirty="0" smtClean="0"/>
              <a:t> method.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Edge Selection Greedy Strategies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9800" y="1113480"/>
              <a:ext cx="8586000" cy="518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80" y="1107000"/>
                <a:ext cx="8596800" cy="52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r>
              <a:rPr lang="en-US" dirty="0" smtClean="0"/>
              <a:t>Start </a:t>
            </a:r>
            <a:r>
              <a:rPr lang="en-US" dirty="0"/>
              <a:t>with a forest that has no edges.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Kruskal’s Method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33496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6036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37953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40493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42411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44951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346868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49408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3496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6036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137953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140493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effectLst/>
              </a:rPr>
              <a:t>4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242411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244951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346868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349408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47783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52241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256698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361156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62706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671638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271621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627063" y="2638425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 flipV="1">
            <a:off x="576263" y="1911350"/>
            <a:ext cx="846137" cy="6286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>
            <a:off x="1620838" y="1911350"/>
            <a:ext cx="846137" cy="6778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228600" y="21050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1246188" y="20574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4</a:t>
            </a: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2566988" y="2008188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6</a:t>
            </a: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3611563" y="1960563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3</a:t>
            </a:r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874713" y="14478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8</a:t>
            </a:r>
          </a:p>
        </p:txBody>
      </p:sp>
      <p:sp>
        <p:nvSpPr>
          <p:cNvPr id="9251" name="Rectangle 35"/>
          <p:cNvSpPr>
            <a:spLocks noChangeArrowheads="1"/>
          </p:cNvSpPr>
          <p:nvPr/>
        </p:nvSpPr>
        <p:spPr bwMode="auto">
          <a:xfrm>
            <a:off x="1919288" y="1447800"/>
            <a:ext cx="44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10</a:t>
            </a:r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2914650" y="1447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14</a:t>
            </a:r>
          </a:p>
        </p:txBody>
      </p:sp>
      <p:sp>
        <p:nvSpPr>
          <p:cNvPr id="9253" name="Rectangle 37"/>
          <p:cNvSpPr>
            <a:spLocks noChangeArrowheads="1"/>
          </p:cNvSpPr>
          <p:nvPr/>
        </p:nvSpPr>
        <p:spPr bwMode="auto">
          <a:xfrm>
            <a:off x="2019300" y="2008188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12</a:t>
            </a:r>
          </a:p>
        </p:txBody>
      </p:sp>
      <p:sp>
        <p:nvSpPr>
          <p:cNvPr id="9254" name="Rectangle 38"/>
          <p:cNvSpPr>
            <a:spLocks noChangeArrowheads="1"/>
          </p:cNvSpPr>
          <p:nvPr/>
        </p:nvSpPr>
        <p:spPr bwMode="auto">
          <a:xfrm>
            <a:off x="725488" y="1931988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7</a:t>
            </a:r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874713" y="26384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9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5364163" y="1593850"/>
            <a:ext cx="3419475" cy="1219200"/>
            <a:chOff x="3379" y="1004"/>
            <a:chExt cx="2154" cy="768"/>
          </a:xfrm>
        </p:grpSpPr>
        <p:sp>
          <p:nvSpPr>
            <p:cNvPr id="9256" name="Oval 40"/>
            <p:cNvSpPr>
              <a:spLocks noChangeArrowheads="1"/>
            </p:cNvSpPr>
            <p:nvPr/>
          </p:nvSpPr>
          <p:spPr bwMode="auto">
            <a:xfrm>
              <a:off x="3379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57" name="Rectangle 41"/>
            <p:cNvSpPr>
              <a:spLocks noChangeArrowheads="1"/>
            </p:cNvSpPr>
            <p:nvPr/>
          </p:nvSpPr>
          <p:spPr bwMode="auto">
            <a:xfrm>
              <a:off x="3395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1</a:t>
              </a:r>
            </a:p>
          </p:txBody>
        </p:sp>
        <p:sp>
          <p:nvSpPr>
            <p:cNvPr id="9258" name="Oval 42"/>
            <p:cNvSpPr>
              <a:spLocks noChangeArrowheads="1"/>
            </p:cNvSpPr>
            <p:nvPr/>
          </p:nvSpPr>
          <p:spPr bwMode="auto">
            <a:xfrm>
              <a:off x="4037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59" name="Rectangle 43"/>
            <p:cNvSpPr>
              <a:spLocks noChangeArrowheads="1"/>
            </p:cNvSpPr>
            <p:nvPr/>
          </p:nvSpPr>
          <p:spPr bwMode="auto">
            <a:xfrm>
              <a:off x="4053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3</a:t>
              </a:r>
            </a:p>
          </p:txBody>
        </p:sp>
        <p:sp>
          <p:nvSpPr>
            <p:cNvPr id="9260" name="Oval 44"/>
            <p:cNvSpPr>
              <a:spLocks noChangeArrowheads="1"/>
            </p:cNvSpPr>
            <p:nvPr/>
          </p:nvSpPr>
          <p:spPr bwMode="auto">
            <a:xfrm>
              <a:off x="4695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61" name="Rectangle 45"/>
            <p:cNvSpPr>
              <a:spLocks noChangeArrowheads="1"/>
            </p:cNvSpPr>
            <p:nvPr/>
          </p:nvSpPr>
          <p:spPr bwMode="auto">
            <a:xfrm>
              <a:off x="4711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5</a:t>
              </a:r>
            </a:p>
          </p:txBody>
        </p:sp>
        <p:sp>
          <p:nvSpPr>
            <p:cNvPr id="9262" name="Oval 46"/>
            <p:cNvSpPr>
              <a:spLocks noChangeArrowheads="1"/>
            </p:cNvSpPr>
            <p:nvPr/>
          </p:nvSpPr>
          <p:spPr bwMode="auto">
            <a:xfrm>
              <a:off x="5353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63" name="Rectangle 47"/>
            <p:cNvSpPr>
              <a:spLocks noChangeArrowheads="1"/>
            </p:cNvSpPr>
            <p:nvPr/>
          </p:nvSpPr>
          <p:spPr bwMode="auto">
            <a:xfrm>
              <a:off x="5369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7</a:t>
              </a:r>
            </a:p>
          </p:txBody>
        </p:sp>
        <p:sp>
          <p:nvSpPr>
            <p:cNvPr id="9264" name="Oval 48"/>
            <p:cNvSpPr>
              <a:spLocks noChangeArrowheads="1"/>
            </p:cNvSpPr>
            <p:nvPr/>
          </p:nvSpPr>
          <p:spPr bwMode="auto">
            <a:xfrm>
              <a:off x="3379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65" name="Rectangle 49"/>
            <p:cNvSpPr>
              <a:spLocks noChangeArrowheads="1"/>
            </p:cNvSpPr>
            <p:nvPr/>
          </p:nvSpPr>
          <p:spPr bwMode="auto">
            <a:xfrm>
              <a:off x="3395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2</a:t>
              </a:r>
            </a:p>
          </p:txBody>
        </p:sp>
        <p:sp>
          <p:nvSpPr>
            <p:cNvPr id="9266" name="Oval 50"/>
            <p:cNvSpPr>
              <a:spLocks noChangeArrowheads="1"/>
            </p:cNvSpPr>
            <p:nvPr/>
          </p:nvSpPr>
          <p:spPr bwMode="auto">
            <a:xfrm>
              <a:off x="4037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67" name="Rectangle 51"/>
            <p:cNvSpPr>
              <a:spLocks noChangeArrowheads="1"/>
            </p:cNvSpPr>
            <p:nvPr/>
          </p:nvSpPr>
          <p:spPr bwMode="auto">
            <a:xfrm>
              <a:off x="4053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4</a:t>
              </a:r>
            </a:p>
          </p:txBody>
        </p:sp>
        <p:sp>
          <p:nvSpPr>
            <p:cNvPr id="9268" name="Oval 52"/>
            <p:cNvSpPr>
              <a:spLocks noChangeArrowheads="1"/>
            </p:cNvSpPr>
            <p:nvPr/>
          </p:nvSpPr>
          <p:spPr bwMode="auto">
            <a:xfrm>
              <a:off x="4695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69" name="Rectangle 53"/>
            <p:cNvSpPr>
              <a:spLocks noChangeArrowheads="1"/>
            </p:cNvSpPr>
            <p:nvPr/>
          </p:nvSpPr>
          <p:spPr bwMode="auto">
            <a:xfrm>
              <a:off x="4711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6</a:t>
              </a:r>
            </a:p>
          </p:txBody>
        </p:sp>
        <p:sp>
          <p:nvSpPr>
            <p:cNvPr id="9270" name="Oval 54"/>
            <p:cNvSpPr>
              <a:spLocks noChangeArrowheads="1"/>
            </p:cNvSpPr>
            <p:nvPr/>
          </p:nvSpPr>
          <p:spPr bwMode="auto">
            <a:xfrm>
              <a:off x="5353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71" name="Rectangle 55"/>
            <p:cNvSpPr>
              <a:spLocks noChangeArrowheads="1"/>
            </p:cNvSpPr>
            <p:nvPr/>
          </p:nvSpPr>
          <p:spPr bwMode="auto">
            <a:xfrm>
              <a:off x="5369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8</a:t>
              </a:r>
            </a:p>
          </p:txBody>
        </p:sp>
      </p:grpSp>
      <p:sp>
        <p:nvSpPr>
          <p:cNvPr id="9273" name="Line 57"/>
          <p:cNvSpPr>
            <a:spLocks noChangeShapeType="1"/>
          </p:cNvSpPr>
          <p:nvPr/>
        </p:nvSpPr>
        <p:spPr bwMode="auto">
          <a:xfrm>
            <a:off x="4572000" y="1143000"/>
            <a:ext cx="0" cy="21336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274" name="Rectangle 58"/>
          <p:cNvSpPr>
            <a:spLocks noChangeArrowheads="1"/>
          </p:cNvSpPr>
          <p:nvPr/>
        </p:nvSpPr>
        <p:spPr bwMode="auto">
          <a:xfrm>
            <a:off x="762000" y="4343400"/>
            <a:ext cx="8021638" cy="90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Consider edges in ascending order of cost.</a:t>
            </a:r>
          </a:p>
          <a:p>
            <a: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Edge (1,2) is considered first and added to the forest.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-115920" y="337320"/>
              <a:ext cx="9191160" cy="494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4560" y="330120"/>
                <a:ext cx="9208440" cy="49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 smtClean="0"/>
              <a:t>Edge </a:t>
            </a:r>
            <a:r>
              <a:rPr lang="en-US" dirty="0"/>
              <a:t>(7,8) is considered next and added.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Kruskal’s Method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33496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6036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137953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40493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242411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244951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346868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349408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3496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6036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137953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0493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242411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44951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346868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49408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47783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152241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256698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361156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62706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1671638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271621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27063" y="2638425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 flipV="1">
            <a:off x="576263" y="1911350"/>
            <a:ext cx="846137" cy="6286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>
            <a:off x="1620838" y="1911350"/>
            <a:ext cx="846137" cy="6778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>
            <a:off x="228600" y="21050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1246188" y="20574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4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2566988" y="2008188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6</a:t>
            </a: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3611563" y="1960563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3</a:t>
            </a: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874713" y="14478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8</a:t>
            </a: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1919288" y="1447800"/>
            <a:ext cx="44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10</a:t>
            </a: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2914650" y="1447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14</a:t>
            </a: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2019300" y="2008188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12</a:t>
            </a: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725488" y="1931988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7</a:t>
            </a:r>
          </a:p>
        </p:txBody>
      </p:sp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874713" y="26384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9</a:t>
            </a:r>
          </a:p>
        </p:txBody>
      </p:sp>
      <p:sp>
        <p:nvSpPr>
          <p:cNvPr id="10280" name="Oval 40"/>
          <p:cNvSpPr>
            <a:spLocks noChangeArrowheads="1"/>
          </p:cNvSpPr>
          <p:nvPr/>
        </p:nvSpPr>
        <p:spPr bwMode="auto">
          <a:xfrm>
            <a:off x="536416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81" name="Rectangle 41"/>
          <p:cNvSpPr>
            <a:spLocks noChangeArrowheads="1"/>
          </p:cNvSpPr>
          <p:nvPr/>
        </p:nvSpPr>
        <p:spPr bwMode="auto">
          <a:xfrm>
            <a:off x="538956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0282" name="Oval 42"/>
          <p:cNvSpPr>
            <a:spLocks noChangeArrowheads="1"/>
          </p:cNvSpPr>
          <p:nvPr/>
        </p:nvSpPr>
        <p:spPr bwMode="auto">
          <a:xfrm>
            <a:off x="640873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83" name="Rectangle 43"/>
          <p:cNvSpPr>
            <a:spLocks noChangeArrowheads="1"/>
          </p:cNvSpPr>
          <p:nvPr/>
        </p:nvSpPr>
        <p:spPr bwMode="auto">
          <a:xfrm>
            <a:off x="643413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0284" name="Oval 44"/>
          <p:cNvSpPr>
            <a:spLocks noChangeArrowheads="1"/>
          </p:cNvSpPr>
          <p:nvPr/>
        </p:nvSpPr>
        <p:spPr bwMode="auto">
          <a:xfrm>
            <a:off x="745331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85" name="Rectangle 45"/>
          <p:cNvSpPr>
            <a:spLocks noChangeArrowheads="1"/>
          </p:cNvSpPr>
          <p:nvPr/>
        </p:nvSpPr>
        <p:spPr bwMode="auto">
          <a:xfrm>
            <a:off x="747871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0286" name="Oval 46"/>
          <p:cNvSpPr>
            <a:spLocks noChangeArrowheads="1"/>
          </p:cNvSpPr>
          <p:nvPr/>
        </p:nvSpPr>
        <p:spPr bwMode="auto">
          <a:xfrm>
            <a:off x="849788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87" name="Rectangle 47"/>
          <p:cNvSpPr>
            <a:spLocks noChangeArrowheads="1"/>
          </p:cNvSpPr>
          <p:nvPr/>
        </p:nvSpPr>
        <p:spPr bwMode="auto">
          <a:xfrm>
            <a:off x="852328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0288" name="Oval 48"/>
          <p:cNvSpPr>
            <a:spLocks noChangeArrowheads="1"/>
          </p:cNvSpPr>
          <p:nvPr/>
        </p:nvSpPr>
        <p:spPr bwMode="auto">
          <a:xfrm>
            <a:off x="536416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538956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0290" name="Oval 50"/>
          <p:cNvSpPr>
            <a:spLocks noChangeArrowheads="1"/>
          </p:cNvSpPr>
          <p:nvPr/>
        </p:nvSpPr>
        <p:spPr bwMode="auto">
          <a:xfrm>
            <a:off x="640873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91" name="Rectangle 51"/>
          <p:cNvSpPr>
            <a:spLocks noChangeArrowheads="1"/>
          </p:cNvSpPr>
          <p:nvPr/>
        </p:nvSpPr>
        <p:spPr bwMode="auto">
          <a:xfrm>
            <a:off x="643413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0292" name="Oval 52"/>
          <p:cNvSpPr>
            <a:spLocks noChangeArrowheads="1"/>
          </p:cNvSpPr>
          <p:nvPr/>
        </p:nvSpPr>
        <p:spPr bwMode="auto">
          <a:xfrm>
            <a:off x="745331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93" name="Rectangle 53"/>
          <p:cNvSpPr>
            <a:spLocks noChangeArrowheads="1"/>
          </p:cNvSpPr>
          <p:nvPr/>
        </p:nvSpPr>
        <p:spPr bwMode="auto">
          <a:xfrm>
            <a:off x="747871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0294" name="Oval 54"/>
          <p:cNvSpPr>
            <a:spLocks noChangeArrowheads="1"/>
          </p:cNvSpPr>
          <p:nvPr/>
        </p:nvSpPr>
        <p:spPr bwMode="auto">
          <a:xfrm>
            <a:off x="849788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95" name="Rectangle 55"/>
          <p:cNvSpPr>
            <a:spLocks noChangeArrowheads="1"/>
          </p:cNvSpPr>
          <p:nvPr/>
        </p:nvSpPr>
        <p:spPr bwMode="auto">
          <a:xfrm>
            <a:off x="852328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0296" name="Line 56"/>
          <p:cNvSpPr>
            <a:spLocks noChangeShapeType="1"/>
          </p:cNvSpPr>
          <p:nvPr/>
        </p:nvSpPr>
        <p:spPr bwMode="auto">
          <a:xfrm>
            <a:off x="4572000" y="1143000"/>
            <a:ext cx="0" cy="21336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5507038" y="18843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98" name="Rectangle 58"/>
          <p:cNvSpPr>
            <a:spLocks noChangeArrowheads="1"/>
          </p:cNvSpPr>
          <p:nvPr/>
        </p:nvSpPr>
        <p:spPr bwMode="auto">
          <a:xfrm>
            <a:off x="5257800" y="20288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8640763" y="1884363"/>
            <a:ext cx="198437" cy="531812"/>
            <a:chOff x="5443" y="1187"/>
            <a:chExt cx="125" cy="335"/>
          </a:xfrm>
        </p:grpSpPr>
        <p:sp>
          <p:nvSpPr>
            <p:cNvPr id="10299" name="Line 59"/>
            <p:cNvSpPr>
              <a:spLocks noChangeShapeType="1"/>
            </p:cNvSpPr>
            <p:nvPr/>
          </p:nvSpPr>
          <p:spPr bwMode="auto">
            <a:xfrm>
              <a:off x="5443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0300" name="Rectangle 60"/>
            <p:cNvSpPr>
              <a:spLocks noChangeArrowheads="1"/>
            </p:cNvSpPr>
            <p:nvPr/>
          </p:nvSpPr>
          <p:spPr bwMode="auto">
            <a:xfrm>
              <a:off x="5443" y="118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3</a:t>
              </a:r>
            </a:p>
          </p:txBody>
        </p:sp>
      </p:grpSp>
      <p:sp>
        <p:nvSpPr>
          <p:cNvPr id="10302" name="Rectangle 62"/>
          <p:cNvSpPr>
            <a:spLocks noChangeArrowheads="1"/>
          </p:cNvSpPr>
          <p:nvPr/>
        </p:nvSpPr>
        <p:spPr bwMode="auto">
          <a:xfrm>
            <a:off x="762000" y="4114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(3,4) is considered next and added.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6275388" y="1884363"/>
            <a:ext cx="276225" cy="531812"/>
            <a:chOff x="3953" y="1187"/>
            <a:chExt cx="174" cy="335"/>
          </a:xfrm>
        </p:grpSpPr>
        <p:sp>
          <p:nvSpPr>
            <p:cNvPr id="10303" name="Line 63"/>
            <p:cNvSpPr>
              <a:spLocks noChangeShapeType="1"/>
            </p:cNvSpPr>
            <p:nvPr/>
          </p:nvSpPr>
          <p:spPr bwMode="auto">
            <a:xfrm>
              <a:off x="4127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0304" name="Rectangle 64"/>
            <p:cNvSpPr>
              <a:spLocks noChangeArrowheads="1"/>
            </p:cNvSpPr>
            <p:nvPr/>
          </p:nvSpPr>
          <p:spPr bwMode="auto">
            <a:xfrm>
              <a:off x="3953" y="1248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4</a:t>
              </a:r>
            </a:p>
          </p:txBody>
        </p:sp>
      </p:grpSp>
      <p:sp>
        <p:nvSpPr>
          <p:cNvPr id="10306" name="Rectangle 66"/>
          <p:cNvSpPr>
            <a:spLocks noChangeArrowheads="1"/>
          </p:cNvSpPr>
          <p:nvPr/>
        </p:nvSpPr>
        <p:spPr bwMode="auto">
          <a:xfrm>
            <a:off x="762000" y="47244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(5,6) is considered next and added.</a:t>
            </a: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7596188" y="1884363"/>
            <a:ext cx="198437" cy="531812"/>
            <a:chOff x="4785" y="1187"/>
            <a:chExt cx="125" cy="335"/>
          </a:xfrm>
        </p:grpSpPr>
        <p:sp>
          <p:nvSpPr>
            <p:cNvPr id="10307" name="Line 67"/>
            <p:cNvSpPr>
              <a:spLocks noChangeShapeType="1"/>
            </p:cNvSpPr>
            <p:nvPr/>
          </p:nvSpPr>
          <p:spPr bwMode="auto">
            <a:xfrm>
              <a:off x="4785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4785" y="121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6</a:t>
              </a:r>
            </a:p>
          </p:txBody>
        </p:sp>
      </p:grpSp>
      <p:sp>
        <p:nvSpPr>
          <p:cNvPr id="10310" name="Rectangle 70"/>
          <p:cNvSpPr>
            <a:spLocks noChangeArrowheads="1"/>
          </p:cNvSpPr>
          <p:nvPr/>
        </p:nvSpPr>
        <p:spPr bwMode="auto">
          <a:xfrm>
            <a:off x="762000" y="5334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(2,3) is considered next and added.</a:t>
            </a:r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5605463" y="1835150"/>
            <a:ext cx="846137" cy="628650"/>
            <a:chOff x="3531" y="1156"/>
            <a:chExt cx="533" cy="396"/>
          </a:xfrm>
        </p:grpSpPr>
        <p:sp>
          <p:nvSpPr>
            <p:cNvPr id="10311" name="Line 71"/>
            <p:cNvSpPr>
              <a:spLocks noChangeShapeType="1"/>
            </p:cNvSpPr>
            <p:nvPr/>
          </p:nvSpPr>
          <p:spPr bwMode="auto">
            <a:xfrm flipV="1">
              <a:off x="3531" y="1156"/>
              <a:ext cx="533" cy="3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0312" name="Rectangle 72"/>
            <p:cNvSpPr>
              <a:spLocks noChangeArrowheads="1"/>
            </p:cNvSpPr>
            <p:nvPr/>
          </p:nvSpPr>
          <p:spPr bwMode="auto">
            <a:xfrm>
              <a:off x="3625" y="1169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7</a:t>
              </a:r>
            </a:p>
          </p:txBody>
        </p:sp>
      </p:grpSp>
      <p:sp>
        <p:nvSpPr>
          <p:cNvPr id="10314" name="Rectangle 74"/>
          <p:cNvSpPr>
            <a:spLocks noChangeArrowheads="1"/>
          </p:cNvSpPr>
          <p:nvPr/>
        </p:nvSpPr>
        <p:spPr bwMode="auto">
          <a:xfrm>
            <a:off x="762000" y="58674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(1,3) is considered next and rejected because it creates a cycle.</a:t>
            </a:r>
          </a:p>
        </p:txBody>
      </p:sp>
      <p:sp>
        <p:nvSpPr>
          <p:cNvPr id="10315" name="Line 75"/>
          <p:cNvSpPr>
            <a:spLocks noChangeShapeType="1"/>
          </p:cNvSpPr>
          <p:nvPr/>
        </p:nvSpPr>
        <p:spPr bwMode="auto">
          <a:xfrm>
            <a:off x="5656263" y="1738313"/>
            <a:ext cx="746125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89440" y="1416600"/>
              <a:ext cx="5991840" cy="5308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80" y="1412280"/>
                <a:ext cx="6008400" cy="53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3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  <p:bldP spid="10302" grpId="0" build="p" autoUpdateAnimBg="0"/>
      <p:bldP spid="10306" grpId="0" build="p" autoUpdateAnimBg="0"/>
      <p:bldP spid="10310" grpId="0" build="p" autoUpdateAnimBg="0"/>
      <p:bldP spid="10314" grpId="0" build="p" autoUpdateAnimBg="0"/>
      <p:bldP spid="103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Edge </a:t>
            </a:r>
            <a:r>
              <a:rPr lang="en-US" dirty="0"/>
              <a:t>(2,4) is considered next and rejected because it creates a cycle.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Kruskal’s Method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33496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6036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137953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40493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242411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44951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346868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49408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3496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6036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137953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140493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242411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244951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346868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349408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47783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>
            <a:off x="152241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256698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361156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62706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1671638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>
            <a:off x="271621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>
            <a:off x="627063" y="2638425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576263" y="1911350"/>
            <a:ext cx="846137" cy="6286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>
            <a:off x="1620838" y="1911350"/>
            <a:ext cx="846137" cy="6778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94" name="Rectangle 30"/>
          <p:cNvSpPr>
            <a:spLocks noChangeArrowheads="1"/>
          </p:cNvSpPr>
          <p:nvPr/>
        </p:nvSpPr>
        <p:spPr bwMode="auto">
          <a:xfrm>
            <a:off x="228600" y="21050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1246188" y="20574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4</a:t>
            </a:r>
          </a:p>
        </p:txBody>
      </p:sp>
      <p:sp>
        <p:nvSpPr>
          <p:cNvPr id="11296" name="Rectangle 32"/>
          <p:cNvSpPr>
            <a:spLocks noChangeArrowheads="1"/>
          </p:cNvSpPr>
          <p:nvPr/>
        </p:nvSpPr>
        <p:spPr bwMode="auto">
          <a:xfrm>
            <a:off x="2566988" y="2008188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6</a:t>
            </a: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3611563" y="1960563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3</a:t>
            </a:r>
          </a:p>
        </p:txBody>
      </p:sp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874713" y="14478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8</a:t>
            </a: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1919288" y="1447800"/>
            <a:ext cx="44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10</a:t>
            </a:r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2914650" y="1447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14</a:t>
            </a: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019300" y="2008188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12</a:t>
            </a:r>
          </a:p>
        </p:txBody>
      </p:sp>
      <p:sp>
        <p:nvSpPr>
          <p:cNvPr id="11302" name="Rectangle 38"/>
          <p:cNvSpPr>
            <a:spLocks noChangeArrowheads="1"/>
          </p:cNvSpPr>
          <p:nvPr/>
        </p:nvSpPr>
        <p:spPr bwMode="auto">
          <a:xfrm>
            <a:off x="725488" y="1931988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7</a:t>
            </a:r>
          </a:p>
        </p:txBody>
      </p:sp>
      <p:sp>
        <p:nvSpPr>
          <p:cNvPr id="11303" name="Rectangle 39"/>
          <p:cNvSpPr>
            <a:spLocks noChangeArrowheads="1"/>
          </p:cNvSpPr>
          <p:nvPr/>
        </p:nvSpPr>
        <p:spPr bwMode="auto">
          <a:xfrm>
            <a:off x="874713" y="26384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9</a:t>
            </a:r>
          </a:p>
        </p:txBody>
      </p:sp>
      <p:sp>
        <p:nvSpPr>
          <p:cNvPr id="11304" name="Oval 40"/>
          <p:cNvSpPr>
            <a:spLocks noChangeArrowheads="1"/>
          </p:cNvSpPr>
          <p:nvPr/>
        </p:nvSpPr>
        <p:spPr bwMode="auto">
          <a:xfrm>
            <a:off x="536416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538956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1306" name="Oval 42"/>
          <p:cNvSpPr>
            <a:spLocks noChangeArrowheads="1"/>
          </p:cNvSpPr>
          <p:nvPr/>
        </p:nvSpPr>
        <p:spPr bwMode="auto">
          <a:xfrm>
            <a:off x="640873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07" name="Rectangle 43"/>
          <p:cNvSpPr>
            <a:spLocks noChangeArrowheads="1"/>
          </p:cNvSpPr>
          <p:nvPr/>
        </p:nvSpPr>
        <p:spPr bwMode="auto">
          <a:xfrm>
            <a:off x="643413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1308" name="Oval 44"/>
          <p:cNvSpPr>
            <a:spLocks noChangeArrowheads="1"/>
          </p:cNvSpPr>
          <p:nvPr/>
        </p:nvSpPr>
        <p:spPr bwMode="auto">
          <a:xfrm>
            <a:off x="745331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09" name="Rectangle 45"/>
          <p:cNvSpPr>
            <a:spLocks noChangeArrowheads="1"/>
          </p:cNvSpPr>
          <p:nvPr/>
        </p:nvSpPr>
        <p:spPr bwMode="auto">
          <a:xfrm>
            <a:off x="747871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1310" name="Oval 46"/>
          <p:cNvSpPr>
            <a:spLocks noChangeArrowheads="1"/>
          </p:cNvSpPr>
          <p:nvPr/>
        </p:nvSpPr>
        <p:spPr bwMode="auto">
          <a:xfrm>
            <a:off x="849788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852328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1312" name="Oval 48"/>
          <p:cNvSpPr>
            <a:spLocks noChangeArrowheads="1"/>
          </p:cNvSpPr>
          <p:nvPr/>
        </p:nvSpPr>
        <p:spPr bwMode="auto">
          <a:xfrm>
            <a:off x="536416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38956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1314" name="Oval 50"/>
          <p:cNvSpPr>
            <a:spLocks noChangeArrowheads="1"/>
          </p:cNvSpPr>
          <p:nvPr/>
        </p:nvSpPr>
        <p:spPr bwMode="auto">
          <a:xfrm>
            <a:off x="640873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15" name="Rectangle 51"/>
          <p:cNvSpPr>
            <a:spLocks noChangeArrowheads="1"/>
          </p:cNvSpPr>
          <p:nvPr/>
        </p:nvSpPr>
        <p:spPr bwMode="auto">
          <a:xfrm>
            <a:off x="643413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1316" name="Oval 52"/>
          <p:cNvSpPr>
            <a:spLocks noChangeArrowheads="1"/>
          </p:cNvSpPr>
          <p:nvPr/>
        </p:nvSpPr>
        <p:spPr bwMode="auto">
          <a:xfrm>
            <a:off x="745331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17" name="Rectangle 53"/>
          <p:cNvSpPr>
            <a:spLocks noChangeArrowheads="1"/>
          </p:cNvSpPr>
          <p:nvPr/>
        </p:nvSpPr>
        <p:spPr bwMode="auto">
          <a:xfrm>
            <a:off x="747871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1318" name="Oval 54"/>
          <p:cNvSpPr>
            <a:spLocks noChangeArrowheads="1"/>
          </p:cNvSpPr>
          <p:nvPr/>
        </p:nvSpPr>
        <p:spPr bwMode="auto">
          <a:xfrm>
            <a:off x="849788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319" name="Rectangle 55"/>
          <p:cNvSpPr>
            <a:spLocks noChangeArrowheads="1"/>
          </p:cNvSpPr>
          <p:nvPr/>
        </p:nvSpPr>
        <p:spPr bwMode="auto">
          <a:xfrm>
            <a:off x="852328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1320" name="Line 56"/>
          <p:cNvSpPr>
            <a:spLocks noChangeShapeType="1"/>
          </p:cNvSpPr>
          <p:nvPr/>
        </p:nvSpPr>
        <p:spPr bwMode="auto">
          <a:xfrm>
            <a:off x="4572000" y="1143000"/>
            <a:ext cx="0" cy="21336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321" name="Line 57"/>
          <p:cNvSpPr>
            <a:spLocks noChangeShapeType="1"/>
          </p:cNvSpPr>
          <p:nvPr/>
        </p:nvSpPr>
        <p:spPr bwMode="auto">
          <a:xfrm>
            <a:off x="5507038" y="18843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322" name="Rectangle 58"/>
          <p:cNvSpPr>
            <a:spLocks noChangeArrowheads="1"/>
          </p:cNvSpPr>
          <p:nvPr/>
        </p:nvSpPr>
        <p:spPr bwMode="auto">
          <a:xfrm>
            <a:off x="5257800" y="20288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8640763" y="1884363"/>
            <a:ext cx="198437" cy="531812"/>
            <a:chOff x="5443" y="1187"/>
            <a:chExt cx="125" cy="335"/>
          </a:xfrm>
        </p:grpSpPr>
        <p:sp>
          <p:nvSpPr>
            <p:cNvPr id="11323" name="Line 59"/>
            <p:cNvSpPr>
              <a:spLocks noChangeShapeType="1"/>
            </p:cNvSpPr>
            <p:nvPr/>
          </p:nvSpPr>
          <p:spPr bwMode="auto">
            <a:xfrm>
              <a:off x="5443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24" name="Rectangle 60"/>
            <p:cNvSpPr>
              <a:spLocks noChangeArrowheads="1"/>
            </p:cNvSpPr>
            <p:nvPr/>
          </p:nvSpPr>
          <p:spPr bwMode="auto">
            <a:xfrm>
              <a:off x="5443" y="118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3</a:t>
              </a:r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6275388" y="1884363"/>
            <a:ext cx="276225" cy="531812"/>
            <a:chOff x="3953" y="1187"/>
            <a:chExt cx="174" cy="335"/>
          </a:xfrm>
        </p:grpSpPr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4127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27" name="Rectangle 63"/>
            <p:cNvSpPr>
              <a:spLocks noChangeArrowheads="1"/>
            </p:cNvSpPr>
            <p:nvPr/>
          </p:nvSpPr>
          <p:spPr bwMode="auto">
            <a:xfrm>
              <a:off x="3953" y="1248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4</a:t>
              </a:r>
            </a:p>
          </p:txBody>
        </p:sp>
      </p:grpSp>
      <p:sp>
        <p:nvSpPr>
          <p:cNvPr id="11329" name="Rectangle 65"/>
          <p:cNvSpPr>
            <a:spLocks noChangeArrowheads="1"/>
          </p:cNvSpPr>
          <p:nvPr/>
        </p:nvSpPr>
        <p:spPr bwMode="auto">
          <a:xfrm>
            <a:off x="762000" y="4495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(3,5) is considered next and added.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7596188" y="1884363"/>
            <a:ext cx="198437" cy="531812"/>
            <a:chOff x="4785" y="1187"/>
            <a:chExt cx="125" cy="335"/>
          </a:xfrm>
        </p:grpSpPr>
        <p:sp>
          <p:nvSpPr>
            <p:cNvPr id="11330" name="Line 66"/>
            <p:cNvSpPr>
              <a:spLocks noChangeShapeType="1"/>
            </p:cNvSpPr>
            <p:nvPr/>
          </p:nvSpPr>
          <p:spPr bwMode="auto">
            <a:xfrm>
              <a:off x="4785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31" name="Rectangle 67"/>
            <p:cNvSpPr>
              <a:spLocks noChangeArrowheads="1"/>
            </p:cNvSpPr>
            <p:nvPr/>
          </p:nvSpPr>
          <p:spPr bwMode="auto">
            <a:xfrm>
              <a:off x="4785" y="121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6</a:t>
              </a:r>
            </a:p>
          </p:txBody>
        </p:sp>
      </p:grp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6700838" y="1371600"/>
            <a:ext cx="746125" cy="396875"/>
            <a:chOff x="4221" y="864"/>
            <a:chExt cx="470" cy="250"/>
          </a:xfrm>
        </p:grpSpPr>
        <p:sp>
          <p:nvSpPr>
            <p:cNvPr id="11333" name="Line 69"/>
            <p:cNvSpPr>
              <a:spLocks noChangeShapeType="1"/>
            </p:cNvSpPr>
            <p:nvPr/>
          </p:nvSpPr>
          <p:spPr bwMode="auto">
            <a:xfrm>
              <a:off x="4221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34" name="Rectangle 70"/>
            <p:cNvSpPr>
              <a:spLocks noChangeArrowheads="1"/>
            </p:cNvSpPr>
            <p:nvPr/>
          </p:nvSpPr>
          <p:spPr bwMode="auto">
            <a:xfrm>
              <a:off x="4377" y="864"/>
              <a:ext cx="2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10</a:t>
              </a:r>
            </a:p>
          </p:txBody>
        </p:sp>
      </p:grpSp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762000" y="51054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(3,6) is considered next and rejected.</a:t>
            </a:r>
          </a:p>
        </p:txBody>
      </p: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5605463" y="1835150"/>
            <a:ext cx="846137" cy="628650"/>
            <a:chOff x="3531" y="1156"/>
            <a:chExt cx="533" cy="396"/>
          </a:xfrm>
        </p:grpSpPr>
        <p:sp>
          <p:nvSpPr>
            <p:cNvPr id="11337" name="Line 73"/>
            <p:cNvSpPr>
              <a:spLocks noChangeShapeType="1"/>
            </p:cNvSpPr>
            <p:nvPr/>
          </p:nvSpPr>
          <p:spPr bwMode="auto">
            <a:xfrm flipV="1">
              <a:off x="3531" y="1156"/>
              <a:ext cx="533" cy="3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38" name="Rectangle 74"/>
            <p:cNvSpPr>
              <a:spLocks noChangeArrowheads="1"/>
            </p:cNvSpPr>
            <p:nvPr/>
          </p:nvSpPr>
          <p:spPr bwMode="auto">
            <a:xfrm>
              <a:off x="3625" y="1169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7</a:t>
              </a:r>
            </a:p>
          </p:txBody>
        </p:sp>
      </p:grpSp>
      <p:sp>
        <p:nvSpPr>
          <p:cNvPr id="11340" name="Rectangle 76"/>
          <p:cNvSpPr>
            <a:spLocks noChangeArrowheads="1"/>
          </p:cNvSpPr>
          <p:nvPr/>
        </p:nvSpPr>
        <p:spPr bwMode="auto">
          <a:xfrm>
            <a:off x="762000" y="5715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(5,7) is considered next and added. </a:t>
            </a:r>
          </a:p>
        </p:txBody>
      </p: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7745413" y="1371600"/>
            <a:ext cx="746125" cy="396875"/>
            <a:chOff x="4879" y="864"/>
            <a:chExt cx="470" cy="250"/>
          </a:xfrm>
        </p:grpSpPr>
        <p:sp>
          <p:nvSpPr>
            <p:cNvPr id="11341" name="Line 77"/>
            <p:cNvSpPr>
              <a:spLocks noChangeShapeType="1"/>
            </p:cNvSpPr>
            <p:nvPr/>
          </p:nvSpPr>
          <p:spPr bwMode="auto">
            <a:xfrm>
              <a:off x="4879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342" name="Rectangle 78"/>
            <p:cNvSpPr>
              <a:spLocks noChangeArrowheads="1"/>
            </p:cNvSpPr>
            <p:nvPr/>
          </p:nvSpPr>
          <p:spPr bwMode="auto">
            <a:xfrm>
              <a:off x="5004" y="864"/>
              <a:ext cx="31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14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-1099080" y="1417680"/>
              <a:ext cx="4975920" cy="1707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08080" y="1407600"/>
                <a:ext cx="4991400" cy="17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6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/>
      <p:bldP spid="11329" grpId="0" build="p" autoUpdateAnimBg="0"/>
      <p:bldP spid="11336" grpId="0" build="p" autoUpdateAnimBg="0"/>
      <p:bldP spid="1134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719279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merge sort algorithm is defined recursively: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If the list is of size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1: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it </a:t>
            </a:r>
            <a:r>
              <a:rPr lang="en-US" altLang="en-US" sz="2400" dirty="0">
                <a:latin typeface="Arial" charset="0"/>
                <a:cs typeface="Arial" charset="0"/>
              </a:rPr>
              <a:t>is sorted—we are done;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Otherwise: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Divide an unsorted list into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two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sub-lists,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Sort each sub-list recursively using merge sort,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Merge the two sorted sub-lists into a single sorted list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Question: How quickly can we recombine the two sub-lists into a single sorted list?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Merge Sort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0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n </a:t>
            </a:r>
            <a:r>
              <a:rPr lang="en-US" dirty="0"/>
              <a:t>- 1 edges have been selected and no cycle formed.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So we must have a spanning tree.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Cost is 46.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Min-cost spanning tree is unique when all edge costs are different.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Kruskal’s Method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33496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6036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137953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40493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42411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244951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346868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349408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3496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6036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137953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140493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242411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244951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346868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349408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47783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152241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256698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61156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62706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1671638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271621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27063" y="2638425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576263" y="1911350"/>
            <a:ext cx="846137" cy="6286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>
            <a:off x="1620838" y="1911350"/>
            <a:ext cx="846137" cy="6778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228600" y="21050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1246188" y="20574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4</a:t>
            </a:r>
          </a:p>
        </p:txBody>
      </p:sp>
      <p:sp>
        <p:nvSpPr>
          <p:cNvPr id="12320" name="Rectangle 32"/>
          <p:cNvSpPr>
            <a:spLocks noChangeArrowheads="1"/>
          </p:cNvSpPr>
          <p:nvPr/>
        </p:nvSpPr>
        <p:spPr bwMode="auto">
          <a:xfrm>
            <a:off x="2566988" y="2008188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6</a:t>
            </a: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3611563" y="1960563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3</a:t>
            </a:r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874713" y="14478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8</a:t>
            </a:r>
          </a:p>
        </p:txBody>
      </p:sp>
      <p:sp>
        <p:nvSpPr>
          <p:cNvPr id="12323" name="Rectangle 35"/>
          <p:cNvSpPr>
            <a:spLocks noChangeArrowheads="1"/>
          </p:cNvSpPr>
          <p:nvPr/>
        </p:nvSpPr>
        <p:spPr bwMode="auto">
          <a:xfrm>
            <a:off x="1919288" y="1447800"/>
            <a:ext cx="44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10</a:t>
            </a:r>
          </a:p>
        </p:txBody>
      </p:sp>
      <p:sp>
        <p:nvSpPr>
          <p:cNvPr id="12324" name="Rectangle 36"/>
          <p:cNvSpPr>
            <a:spLocks noChangeArrowheads="1"/>
          </p:cNvSpPr>
          <p:nvPr/>
        </p:nvSpPr>
        <p:spPr bwMode="auto">
          <a:xfrm>
            <a:off x="2914650" y="1447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14</a:t>
            </a:r>
          </a:p>
        </p:txBody>
      </p:sp>
      <p:sp>
        <p:nvSpPr>
          <p:cNvPr id="12325" name="Rectangle 37"/>
          <p:cNvSpPr>
            <a:spLocks noChangeArrowheads="1"/>
          </p:cNvSpPr>
          <p:nvPr/>
        </p:nvSpPr>
        <p:spPr bwMode="auto">
          <a:xfrm>
            <a:off x="2019300" y="2008188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12</a:t>
            </a:r>
          </a:p>
        </p:txBody>
      </p:sp>
      <p:sp>
        <p:nvSpPr>
          <p:cNvPr id="12326" name="Rectangle 38"/>
          <p:cNvSpPr>
            <a:spLocks noChangeArrowheads="1"/>
          </p:cNvSpPr>
          <p:nvPr/>
        </p:nvSpPr>
        <p:spPr bwMode="auto">
          <a:xfrm>
            <a:off x="725488" y="1931988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7</a:t>
            </a:r>
          </a:p>
        </p:txBody>
      </p:sp>
      <p:sp>
        <p:nvSpPr>
          <p:cNvPr id="12327" name="Rectangle 39"/>
          <p:cNvSpPr>
            <a:spLocks noChangeArrowheads="1"/>
          </p:cNvSpPr>
          <p:nvPr/>
        </p:nvSpPr>
        <p:spPr bwMode="auto">
          <a:xfrm>
            <a:off x="874713" y="26384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9</a:t>
            </a:r>
          </a:p>
        </p:txBody>
      </p:sp>
      <p:sp>
        <p:nvSpPr>
          <p:cNvPr id="12328" name="Oval 40"/>
          <p:cNvSpPr>
            <a:spLocks noChangeArrowheads="1"/>
          </p:cNvSpPr>
          <p:nvPr/>
        </p:nvSpPr>
        <p:spPr bwMode="auto">
          <a:xfrm>
            <a:off x="536416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29" name="Rectangle 41"/>
          <p:cNvSpPr>
            <a:spLocks noChangeArrowheads="1"/>
          </p:cNvSpPr>
          <p:nvPr/>
        </p:nvSpPr>
        <p:spPr bwMode="auto">
          <a:xfrm>
            <a:off x="538956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2330" name="Oval 42"/>
          <p:cNvSpPr>
            <a:spLocks noChangeArrowheads="1"/>
          </p:cNvSpPr>
          <p:nvPr/>
        </p:nvSpPr>
        <p:spPr bwMode="auto">
          <a:xfrm>
            <a:off x="640873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31" name="Rectangle 43"/>
          <p:cNvSpPr>
            <a:spLocks noChangeArrowheads="1"/>
          </p:cNvSpPr>
          <p:nvPr/>
        </p:nvSpPr>
        <p:spPr bwMode="auto">
          <a:xfrm>
            <a:off x="643413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2332" name="Oval 44"/>
          <p:cNvSpPr>
            <a:spLocks noChangeArrowheads="1"/>
          </p:cNvSpPr>
          <p:nvPr/>
        </p:nvSpPr>
        <p:spPr bwMode="auto">
          <a:xfrm>
            <a:off x="7453313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33" name="Rectangle 45"/>
          <p:cNvSpPr>
            <a:spLocks noChangeArrowheads="1"/>
          </p:cNvSpPr>
          <p:nvPr/>
        </p:nvSpPr>
        <p:spPr bwMode="auto">
          <a:xfrm>
            <a:off x="7478713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2334" name="Oval 46"/>
          <p:cNvSpPr>
            <a:spLocks noChangeArrowheads="1"/>
          </p:cNvSpPr>
          <p:nvPr/>
        </p:nvSpPr>
        <p:spPr bwMode="auto">
          <a:xfrm>
            <a:off x="8497888" y="16002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35" name="Rectangle 47"/>
          <p:cNvSpPr>
            <a:spLocks noChangeArrowheads="1"/>
          </p:cNvSpPr>
          <p:nvPr/>
        </p:nvSpPr>
        <p:spPr bwMode="auto">
          <a:xfrm>
            <a:off x="8523288" y="15938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2336" name="Oval 48"/>
          <p:cNvSpPr>
            <a:spLocks noChangeArrowheads="1"/>
          </p:cNvSpPr>
          <p:nvPr/>
        </p:nvSpPr>
        <p:spPr bwMode="auto">
          <a:xfrm>
            <a:off x="536416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37" name="Rectangle 49"/>
          <p:cNvSpPr>
            <a:spLocks noChangeArrowheads="1"/>
          </p:cNvSpPr>
          <p:nvPr/>
        </p:nvSpPr>
        <p:spPr bwMode="auto">
          <a:xfrm>
            <a:off x="538956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2338" name="Oval 50"/>
          <p:cNvSpPr>
            <a:spLocks noChangeArrowheads="1"/>
          </p:cNvSpPr>
          <p:nvPr/>
        </p:nvSpPr>
        <p:spPr bwMode="auto">
          <a:xfrm>
            <a:off x="640873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643413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2340" name="Oval 52"/>
          <p:cNvSpPr>
            <a:spLocks noChangeArrowheads="1"/>
          </p:cNvSpPr>
          <p:nvPr/>
        </p:nvSpPr>
        <p:spPr bwMode="auto">
          <a:xfrm>
            <a:off x="7453313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41" name="Rectangle 53"/>
          <p:cNvSpPr>
            <a:spLocks noChangeArrowheads="1"/>
          </p:cNvSpPr>
          <p:nvPr/>
        </p:nvSpPr>
        <p:spPr bwMode="auto">
          <a:xfrm>
            <a:off x="7478713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2342" name="Oval 54"/>
          <p:cNvSpPr>
            <a:spLocks noChangeArrowheads="1"/>
          </p:cNvSpPr>
          <p:nvPr/>
        </p:nvSpPr>
        <p:spPr bwMode="auto">
          <a:xfrm>
            <a:off x="8497888" y="24225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343" name="Rectangle 55"/>
          <p:cNvSpPr>
            <a:spLocks noChangeArrowheads="1"/>
          </p:cNvSpPr>
          <p:nvPr/>
        </p:nvSpPr>
        <p:spPr bwMode="auto">
          <a:xfrm>
            <a:off x="8523288" y="24161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2344" name="Line 56"/>
          <p:cNvSpPr>
            <a:spLocks noChangeShapeType="1"/>
          </p:cNvSpPr>
          <p:nvPr/>
        </p:nvSpPr>
        <p:spPr bwMode="auto">
          <a:xfrm>
            <a:off x="4572000" y="1143000"/>
            <a:ext cx="0" cy="21336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>
            <a:off x="5507038" y="18843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46" name="Rectangle 58"/>
          <p:cNvSpPr>
            <a:spLocks noChangeArrowheads="1"/>
          </p:cNvSpPr>
          <p:nvPr/>
        </p:nvSpPr>
        <p:spPr bwMode="auto">
          <a:xfrm>
            <a:off x="5257800" y="20288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8640763" y="1884363"/>
            <a:ext cx="198437" cy="531812"/>
            <a:chOff x="5443" y="1187"/>
            <a:chExt cx="125" cy="335"/>
          </a:xfrm>
        </p:grpSpPr>
        <p:sp>
          <p:nvSpPr>
            <p:cNvPr id="12347" name="Line 59"/>
            <p:cNvSpPr>
              <a:spLocks noChangeShapeType="1"/>
            </p:cNvSpPr>
            <p:nvPr/>
          </p:nvSpPr>
          <p:spPr bwMode="auto">
            <a:xfrm>
              <a:off x="5443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48" name="Rectangle 60"/>
            <p:cNvSpPr>
              <a:spLocks noChangeArrowheads="1"/>
            </p:cNvSpPr>
            <p:nvPr/>
          </p:nvSpPr>
          <p:spPr bwMode="auto">
            <a:xfrm>
              <a:off x="5443" y="118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3</a:t>
              </a:r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6275388" y="1884363"/>
            <a:ext cx="276225" cy="531812"/>
            <a:chOff x="3953" y="1187"/>
            <a:chExt cx="174" cy="335"/>
          </a:xfrm>
        </p:grpSpPr>
        <p:sp>
          <p:nvSpPr>
            <p:cNvPr id="12350" name="Line 62"/>
            <p:cNvSpPr>
              <a:spLocks noChangeShapeType="1"/>
            </p:cNvSpPr>
            <p:nvPr/>
          </p:nvSpPr>
          <p:spPr bwMode="auto">
            <a:xfrm>
              <a:off x="4127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51" name="Rectangle 63"/>
            <p:cNvSpPr>
              <a:spLocks noChangeArrowheads="1"/>
            </p:cNvSpPr>
            <p:nvPr/>
          </p:nvSpPr>
          <p:spPr bwMode="auto">
            <a:xfrm>
              <a:off x="3953" y="1248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4</a:t>
              </a:r>
            </a:p>
          </p:txBody>
        </p:sp>
      </p:grpSp>
      <p:sp>
        <p:nvSpPr>
          <p:cNvPr id="12353" name="Rectangle 65"/>
          <p:cNvSpPr>
            <a:spLocks noChangeArrowheads="1"/>
          </p:cNvSpPr>
          <p:nvPr/>
        </p:nvSpPr>
        <p:spPr bwMode="auto">
          <a:xfrm>
            <a:off x="762000" y="4495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7596188" y="1884363"/>
            <a:ext cx="198437" cy="531812"/>
            <a:chOff x="4785" y="1187"/>
            <a:chExt cx="125" cy="335"/>
          </a:xfrm>
        </p:grpSpPr>
        <p:sp>
          <p:nvSpPr>
            <p:cNvPr id="12354" name="Line 66"/>
            <p:cNvSpPr>
              <a:spLocks noChangeShapeType="1"/>
            </p:cNvSpPr>
            <p:nvPr/>
          </p:nvSpPr>
          <p:spPr bwMode="auto">
            <a:xfrm>
              <a:off x="4785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55" name="Rectangle 67"/>
            <p:cNvSpPr>
              <a:spLocks noChangeArrowheads="1"/>
            </p:cNvSpPr>
            <p:nvPr/>
          </p:nvSpPr>
          <p:spPr bwMode="auto">
            <a:xfrm>
              <a:off x="4785" y="121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6</a:t>
              </a:r>
            </a:p>
          </p:txBody>
        </p:sp>
      </p:grp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6700838" y="1371600"/>
            <a:ext cx="746125" cy="396875"/>
            <a:chOff x="4221" y="864"/>
            <a:chExt cx="470" cy="250"/>
          </a:xfrm>
        </p:grpSpPr>
        <p:sp>
          <p:nvSpPr>
            <p:cNvPr id="12357" name="Line 69"/>
            <p:cNvSpPr>
              <a:spLocks noChangeShapeType="1"/>
            </p:cNvSpPr>
            <p:nvPr/>
          </p:nvSpPr>
          <p:spPr bwMode="auto">
            <a:xfrm>
              <a:off x="4221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58" name="Rectangle 70"/>
            <p:cNvSpPr>
              <a:spLocks noChangeArrowheads="1"/>
            </p:cNvSpPr>
            <p:nvPr/>
          </p:nvSpPr>
          <p:spPr bwMode="auto">
            <a:xfrm>
              <a:off x="4377" y="864"/>
              <a:ext cx="2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10</a:t>
              </a:r>
            </a:p>
          </p:txBody>
        </p: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5605463" y="1835150"/>
            <a:ext cx="846137" cy="628650"/>
            <a:chOff x="3531" y="1156"/>
            <a:chExt cx="533" cy="396"/>
          </a:xfrm>
        </p:grpSpPr>
        <p:sp>
          <p:nvSpPr>
            <p:cNvPr id="12360" name="Line 72"/>
            <p:cNvSpPr>
              <a:spLocks noChangeShapeType="1"/>
            </p:cNvSpPr>
            <p:nvPr/>
          </p:nvSpPr>
          <p:spPr bwMode="auto">
            <a:xfrm flipV="1">
              <a:off x="3531" y="1156"/>
              <a:ext cx="533" cy="3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61" name="Rectangle 73"/>
            <p:cNvSpPr>
              <a:spLocks noChangeArrowheads="1"/>
            </p:cNvSpPr>
            <p:nvPr/>
          </p:nvSpPr>
          <p:spPr bwMode="auto">
            <a:xfrm>
              <a:off x="3625" y="1169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7</a:t>
              </a:r>
            </a:p>
          </p:txBody>
        </p:sp>
      </p:grpSp>
      <p:grpSp>
        <p:nvGrpSpPr>
          <p:cNvPr id="7" name="Group 77"/>
          <p:cNvGrpSpPr>
            <a:grpSpLocks/>
          </p:cNvGrpSpPr>
          <p:nvPr/>
        </p:nvGrpSpPr>
        <p:grpSpPr bwMode="auto">
          <a:xfrm>
            <a:off x="7745413" y="1371600"/>
            <a:ext cx="746125" cy="396875"/>
            <a:chOff x="4879" y="864"/>
            <a:chExt cx="470" cy="250"/>
          </a:xfrm>
        </p:grpSpPr>
        <p:sp>
          <p:nvSpPr>
            <p:cNvPr id="12363" name="Line 75"/>
            <p:cNvSpPr>
              <a:spLocks noChangeShapeType="1"/>
            </p:cNvSpPr>
            <p:nvPr/>
          </p:nvSpPr>
          <p:spPr bwMode="auto">
            <a:xfrm>
              <a:off x="4879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364" name="Rectangle 76"/>
            <p:cNvSpPr>
              <a:spLocks noChangeArrowheads="1"/>
            </p:cNvSpPr>
            <p:nvPr/>
          </p:nvSpPr>
          <p:spPr bwMode="auto">
            <a:xfrm>
              <a:off x="5004" y="864"/>
              <a:ext cx="31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14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82160" y="1600560"/>
              <a:ext cx="8411400" cy="49647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760" y="1592280"/>
                <a:ext cx="8424720" cy="49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utoUpdateAnimBg="0"/>
      <p:bldP spid="1235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endParaRPr lang="en-US" dirty="0" smtClean="0"/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 smtClean="0"/>
              <a:t>Start </a:t>
            </a:r>
            <a:r>
              <a:rPr lang="en-US" dirty="0"/>
              <a:t>with any single vertex tree.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noFill/>
          <a:ln/>
        </p:spPr>
        <p:txBody>
          <a:bodyPr/>
          <a:lstStyle/>
          <a:p>
            <a:r>
              <a:rPr lang="en-US"/>
              <a:t>Prim’s Method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33496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6036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1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37953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40493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3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424113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2449513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5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3468688" y="1676400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3494088" y="167005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7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33496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36036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2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137953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140493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4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2424113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449513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6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3468688" y="2498725"/>
            <a:ext cx="285750" cy="2778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494088" y="249237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ffectLst/>
              </a:rPr>
              <a:t>8</a:t>
            </a: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47783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152241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2566988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3611563" y="1960563"/>
            <a:ext cx="0" cy="5318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62706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1671638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2716213" y="1814513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>
            <a:off x="627063" y="2638425"/>
            <a:ext cx="7461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40" name="Line 28"/>
          <p:cNvSpPr>
            <a:spLocks noChangeShapeType="1"/>
          </p:cNvSpPr>
          <p:nvPr/>
        </p:nvSpPr>
        <p:spPr bwMode="auto">
          <a:xfrm flipV="1">
            <a:off x="576263" y="1911350"/>
            <a:ext cx="846137" cy="6286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>
            <a:off x="1620838" y="1911350"/>
            <a:ext cx="846137" cy="6778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228600" y="2105025"/>
            <a:ext cx="198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2</a:t>
            </a: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1246188" y="20574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4</a:t>
            </a:r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2566988" y="2008188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6</a:t>
            </a: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3611563" y="1960563"/>
            <a:ext cx="19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3</a:t>
            </a:r>
          </a:p>
        </p:txBody>
      </p:sp>
      <p:sp>
        <p:nvSpPr>
          <p:cNvPr id="13346" name="Rectangle 34"/>
          <p:cNvSpPr>
            <a:spLocks noChangeArrowheads="1"/>
          </p:cNvSpPr>
          <p:nvPr/>
        </p:nvSpPr>
        <p:spPr bwMode="auto">
          <a:xfrm>
            <a:off x="874713" y="14478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8</a:t>
            </a: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1919288" y="1447800"/>
            <a:ext cx="447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10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14650" y="1447800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14</a:t>
            </a:r>
          </a:p>
        </p:txBody>
      </p:sp>
      <p:sp>
        <p:nvSpPr>
          <p:cNvPr id="13349" name="Rectangle 37"/>
          <p:cNvSpPr>
            <a:spLocks noChangeArrowheads="1"/>
          </p:cNvSpPr>
          <p:nvPr/>
        </p:nvSpPr>
        <p:spPr bwMode="auto">
          <a:xfrm>
            <a:off x="2019300" y="2008188"/>
            <a:ext cx="49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12</a:t>
            </a:r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>
            <a:off x="725488" y="1931988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7</a:t>
            </a:r>
          </a:p>
        </p:txBody>
      </p:sp>
      <p:sp>
        <p:nvSpPr>
          <p:cNvPr id="13351" name="Rectangle 39"/>
          <p:cNvSpPr>
            <a:spLocks noChangeArrowheads="1"/>
          </p:cNvSpPr>
          <p:nvPr/>
        </p:nvSpPr>
        <p:spPr bwMode="auto">
          <a:xfrm>
            <a:off x="874713" y="26384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effectLst/>
              </a:rPr>
              <a:t>9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7453313" y="1593850"/>
            <a:ext cx="285750" cy="396875"/>
            <a:chOff x="4695" y="1004"/>
            <a:chExt cx="180" cy="250"/>
          </a:xfrm>
        </p:grpSpPr>
        <p:sp>
          <p:nvSpPr>
            <p:cNvPr id="13352" name="Oval 40"/>
            <p:cNvSpPr>
              <a:spLocks noChangeArrowheads="1"/>
            </p:cNvSpPr>
            <p:nvPr/>
          </p:nvSpPr>
          <p:spPr bwMode="auto">
            <a:xfrm>
              <a:off x="4695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53" name="Rectangle 41"/>
            <p:cNvSpPr>
              <a:spLocks noChangeArrowheads="1"/>
            </p:cNvSpPr>
            <p:nvPr/>
          </p:nvSpPr>
          <p:spPr bwMode="auto">
            <a:xfrm>
              <a:off x="4711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5</a:t>
              </a:r>
            </a:p>
          </p:txBody>
        </p:sp>
      </p:grpSp>
      <p:sp>
        <p:nvSpPr>
          <p:cNvPr id="13355" name="Line 43"/>
          <p:cNvSpPr>
            <a:spLocks noChangeShapeType="1"/>
          </p:cNvSpPr>
          <p:nvPr/>
        </p:nvSpPr>
        <p:spPr bwMode="auto">
          <a:xfrm>
            <a:off x="4572000" y="1143000"/>
            <a:ext cx="0" cy="21336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57" name="Rectangle 45"/>
          <p:cNvSpPr>
            <a:spLocks noChangeArrowheads="1"/>
          </p:cNvSpPr>
          <p:nvPr/>
        </p:nvSpPr>
        <p:spPr bwMode="auto">
          <a:xfrm>
            <a:off x="762000" y="3962400"/>
            <a:ext cx="815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a 2-vertex tree by adding a cheapest edge.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7453313" y="1884363"/>
            <a:ext cx="341312" cy="928687"/>
            <a:chOff x="4695" y="1187"/>
            <a:chExt cx="215" cy="585"/>
          </a:xfrm>
        </p:grpSpPr>
        <p:sp>
          <p:nvSpPr>
            <p:cNvPr id="13358" name="Oval 46"/>
            <p:cNvSpPr>
              <a:spLocks noChangeArrowheads="1"/>
            </p:cNvSpPr>
            <p:nvPr/>
          </p:nvSpPr>
          <p:spPr bwMode="auto">
            <a:xfrm>
              <a:off x="4695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59" name="Rectangle 47"/>
            <p:cNvSpPr>
              <a:spLocks noChangeArrowheads="1"/>
            </p:cNvSpPr>
            <p:nvPr/>
          </p:nvSpPr>
          <p:spPr bwMode="auto">
            <a:xfrm>
              <a:off x="4711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6</a:t>
              </a:r>
            </a:p>
          </p:txBody>
        </p:sp>
        <p:sp>
          <p:nvSpPr>
            <p:cNvPr id="13360" name="Line 48"/>
            <p:cNvSpPr>
              <a:spLocks noChangeShapeType="1"/>
            </p:cNvSpPr>
            <p:nvPr/>
          </p:nvSpPr>
          <p:spPr bwMode="auto">
            <a:xfrm>
              <a:off x="4785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61" name="Rectangle 49"/>
            <p:cNvSpPr>
              <a:spLocks noChangeArrowheads="1"/>
            </p:cNvSpPr>
            <p:nvPr/>
          </p:nvSpPr>
          <p:spPr bwMode="auto">
            <a:xfrm>
              <a:off x="4785" y="121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6</a:t>
              </a:r>
            </a:p>
          </p:txBody>
        </p:sp>
      </p:grpSp>
      <p:sp>
        <p:nvSpPr>
          <p:cNvPr id="13363" name="Rectangle 51"/>
          <p:cNvSpPr>
            <a:spLocks noChangeArrowheads="1"/>
          </p:cNvSpPr>
          <p:nvPr/>
        </p:nvSpPr>
        <p:spPr bwMode="auto">
          <a:xfrm>
            <a:off x="762000" y="4495800"/>
            <a:ext cx="815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a 3-vertex tree by adding a cheapest edge.</a:t>
            </a:r>
          </a:p>
        </p:txBody>
      </p: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6408738" y="1371600"/>
            <a:ext cx="1038225" cy="619125"/>
            <a:chOff x="4037" y="864"/>
            <a:chExt cx="654" cy="390"/>
          </a:xfrm>
        </p:grpSpPr>
        <p:sp>
          <p:nvSpPr>
            <p:cNvPr id="13364" name="Oval 52"/>
            <p:cNvSpPr>
              <a:spLocks noChangeArrowheads="1"/>
            </p:cNvSpPr>
            <p:nvPr/>
          </p:nvSpPr>
          <p:spPr bwMode="auto">
            <a:xfrm>
              <a:off x="4037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65" name="Rectangle 53"/>
            <p:cNvSpPr>
              <a:spLocks noChangeArrowheads="1"/>
            </p:cNvSpPr>
            <p:nvPr/>
          </p:nvSpPr>
          <p:spPr bwMode="auto">
            <a:xfrm>
              <a:off x="4053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3</a:t>
              </a:r>
            </a:p>
          </p:txBody>
        </p:sp>
        <p:sp>
          <p:nvSpPr>
            <p:cNvPr id="13366" name="Line 54"/>
            <p:cNvSpPr>
              <a:spLocks noChangeShapeType="1"/>
            </p:cNvSpPr>
            <p:nvPr/>
          </p:nvSpPr>
          <p:spPr bwMode="auto">
            <a:xfrm>
              <a:off x="4221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67" name="Rectangle 55"/>
            <p:cNvSpPr>
              <a:spLocks noChangeArrowheads="1"/>
            </p:cNvSpPr>
            <p:nvPr/>
          </p:nvSpPr>
          <p:spPr bwMode="auto">
            <a:xfrm>
              <a:off x="4377" y="864"/>
              <a:ext cx="2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10</a:t>
              </a:r>
            </a:p>
          </p:txBody>
        </p:sp>
      </p:grpSp>
      <p:sp>
        <p:nvSpPr>
          <p:cNvPr id="13369" name="Rectangle 57"/>
          <p:cNvSpPr>
            <a:spLocks noChangeArrowheads="1"/>
          </p:cNvSpPr>
          <p:nvPr/>
        </p:nvSpPr>
        <p:spPr bwMode="auto">
          <a:xfrm>
            <a:off x="836613" y="5105400"/>
            <a:ext cx="815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Grow the tree one edge at a time until the tree has n - 1 edges (and hence has all n vertices).</a:t>
            </a:r>
          </a:p>
        </p:txBody>
      </p:sp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6275388" y="1884363"/>
            <a:ext cx="419100" cy="928687"/>
            <a:chOff x="3953" y="1187"/>
            <a:chExt cx="264" cy="585"/>
          </a:xfrm>
        </p:grpSpPr>
        <p:sp>
          <p:nvSpPr>
            <p:cNvPr id="13370" name="Oval 58"/>
            <p:cNvSpPr>
              <a:spLocks noChangeArrowheads="1"/>
            </p:cNvSpPr>
            <p:nvPr/>
          </p:nvSpPr>
          <p:spPr bwMode="auto">
            <a:xfrm>
              <a:off x="4037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71" name="Rectangle 59"/>
            <p:cNvSpPr>
              <a:spLocks noChangeArrowheads="1"/>
            </p:cNvSpPr>
            <p:nvPr/>
          </p:nvSpPr>
          <p:spPr bwMode="auto">
            <a:xfrm>
              <a:off x="4053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4</a:t>
              </a:r>
            </a:p>
          </p:txBody>
        </p:sp>
        <p:sp>
          <p:nvSpPr>
            <p:cNvPr id="13372" name="Line 60"/>
            <p:cNvSpPr>
              <a:spLocks noChangeShapeType="1"/>
            </p:cNvSpPr>
            <p:nvPr/>
          </p:nvSpPr>
          <p:spPr bwMode="auto">
            <a:xfrm>
              <a:off x="4127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73" name="Rectangle 61"/>
            <p:cNvSpPr>
              <a:spLocks noChangeArrowheads="1"/>
            </p:cNvSpPr>
            <p:nvPr/>
          </p:nvSpPr>
          <p:spPr bwMode="auto">
            <a:xfrm>
              <a:off x="3953" y="1248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4</a:t>
              </a:r>
            </a:p>
          </p:txBody>
        </p: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5364163" y="1835150"/>
            <a:ext cx="1087437" cy="977900"/>
            <a:chOff x="3379" y="1156"/>
            <a:chExt cx="685" cy="616"/>
          </a:xfrm>
        </p:grpSpPr>
        <p:sp>
          <p:nvSpPr>
            <p:cNvPr id="13375" name="Oval 63"/>
            <p:cNvSpPr>
              <a:spLocks noChangeArrowheads="1"/>
            </p:cNvSpPr>
            <p:nvPr/>
          </p:nvSpPr>
          <p:spPr bwMode="auto">
            <a:xfrm>
              <a:off x="3379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76" name="Rectangle 64"/>
            <p:cNvSpPr>
              <a:spLocks noChangeArrowheads="1"/>
            </p:cNvSpPr>
            <p:nvPr/>
          </p:nvSpPr>
          <p:spPr bwMode="auto">
            <a:xfrm>
              <a:off x="3395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2</a:t>
              </a:r>
            </a:p>
          </p:txBody>
        </p:sp>
        <p:sp>
          <p:nvSpPr>
            <p:cNvPr id="13377" name="Line 65"/>
            <p:cNvSpPr>
              <a:spLocks noChangeShapeType="1"/>
            </p:cNvSpPr>
            <p:nvPr/>
          </p:nvSpPr>
          <p:spPr bwMode="auto">
            <a:xfrm flipV="1">
              <a:off x="3531" y="1156"/>
              <a:ext cx="533" cy="3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78" name="Rectangle 66"/>
            <p:cNvSpPr>
              <a:spLocks noChangeArrowheads="1"/>
            </p:cNvSpPr>
            <p:nvPr/>
          </p:nvSpPr>
          <p:spPr bwMode="auto">
            <a:xfrm>
              <a:off x="3625" y="1169"/>
              <a:ext cx="12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7</a:t>
              </a:r>
            </a:p>
          </p:txBody>
        </p:sp>
      </p:grpSp>
      <p:grpSp>
        <p:nvGrpSpPr>
          <p:cNvPr id="7" name="Group 72"/>
          <p:cNvGrpSpPr>
            <a:grpSpLocks/>
          </p:cNvGrpSpPr>
          <p:nvPr/>
        </p:nvGrpSpPr>
        <p:grpSpPr bwMode="auto">
          <a:xfrm>
            <a:off x="5257800" y="1593850"/>
            <a:ext cx="392113" cy="831850"/>
            <a:chOff x="3312" y="1004"/>
            <a:chExt cx="247" cy="524"/>
          </a:xfrm>
        </p:grpSpPr>
        <p:sp>
          <p:nvSpPr>
            <p:cNvPr id="13380" name="Oval 68"/>
            <p:cNvSpPr>
              <a:spLocks noChangeArrowheads="1"/>
            </p:cNvSpPr>
            <p:nvPr/>
          </p:nvSpPr>
          <p:spPr bwMode="auto">
            <a:xfrm>
              <a:off x="3379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81" name="Rectangle 69"/>
            <p:cNvSpPr>
              <a:spLocks noChangeArrowheads="1"/>
            </p:cNvSpPr>
            <p:nvPr/>
          </p:nvSpPr>
          <p:spPr bwMode="auto">
            <a:xfrm>
              <a:off x="3395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1</a:t>
              </a:r>
            </a:p>
          </p:txBody>
        </p:sp>
        <p:sp>
          <p:nvSpPr>
            <p:cNvPr id="13382" name="Line 70"/>
            <p:cNvSpPr>
              <a:spLocks noChangeShapeType="1"/>
            </p:cNvSpPr>
            <p:nvPr/>
          </p:nvSpPr>
          <p:spPr bwMode="auto">
            <a:xfrm>
              <a:off x="3469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83" name="Rectangle 71"/>
            <p:cNvSpPr>
              <a:spLocks noChangeArrowheads="1"/>
            </p:cNvSpPr>
            <p:nvPr/>
          </p:nvSpPr>
          <p:spPr bwMode="auto">
            <a:xfrm>
              <a:off x="3312" y="1278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2</a:t>
              </a:r>
            </a:p>
          </p:txBody>
        </p:sp>
      </p:grp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7745413" y="1371600"/>
            <a:ext cx="1038225" cy="619125"/>
            <a:chOff x="4879" y="864"/>
            <a:chExt cx="654" cy="390"/>
          </a:xfrm>
        </p:grpSpPr>
        <p:sp>
          <p:nvSpPr>
            <p:cNvPr id="13385" name="Oval 73"/>
            <p:cNvSpPr>
              <a:spLocks noChangeArrowheads="1"/>
            </p:cNvSpPr>
            <p:nvPr/>
          </p:nvSpPr>
          <p:spPr bwMode="auto">
            <a:xfrm>
              <a:off x="5353" y="100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86" name="Rectangle 74"/>
            <p:cNvSpPr>
              <a:spLocks noChangeArrowheads="1"/>
            </p:cNvSpPr>
            <p:nvPr/>
          </p:nvSpPr>
          <p:spPr bwMode="auto">
            <a:xfrm>
              <a:off x="5369" y="100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7</a:t>
              </a:r>
            </a:p>
          </p:txBody>
        </p:sp>
        <p:sp>
          <p:nvSpPr>
            <p:cNvPr id="13387" name="Line 75"/>
            <p:cNvSpPr>
              <a:spLocks noChangeShapeType="1"/>
            </p:cNvSpPr>
            <p:nvPr/>
          </p:nvSpPr>
          <p:spPr bwMode="auto">
            <a:xfrm>
              <a:off x="4879" y="1095"/>
              <a:ext cx="47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88" name="Rectangle 76"/>
            <p:cNvSpPr>
              <a:spLocks noChangeArrowheads="1"/>
            </p:cNvSpPr>
            <p:nvPr/>
          </p:nvSpPr>
          <p:spPr bwMode="auto">
            <a:xfrm>
              <a:off x="5004" y="864"/>
              <a:ext cx="31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14</a:t>
              </a:r>
            </a:p>
          </p:txBody>
        </p:sp>
      </p:grpSp>
      <p:grpSp>
        <p:nvGrpSpPr>
          <p:cNvPr id="9" name="Group 82"/>
          <p:cNvGrpSpPr>
            <a:grpSpLocks/>
          </p:cNvGrpSpPr>
          <p:nvPr/>
        </p:nvGrpSpPr>
        <p:grpSpPr bwMode="auto">
          <a:xfrm>
            <a:off x="8497888" y="1884363"/>
            <a:ext cx="341312" cy="928687"/>
            <a:chOff x="5353" y="1187"/>
            <a:chExt cx="215" cy="585"/>
          </a:xfrm>
        </p:grpSpPr>
        <p:sp>
          <p:nvSpPr>
            <p:cNvPr id="13390" name="Oval 78"/>
            <p:cNvSpPr>
              <a:spLocks noChangeArrowheads="1"/>
            </p:cNvSpPr>
            <p:nvPr/>
          </p:nvSpPr>
          <p:spPr bwMode="auto">
            <a:xfrm>
              <a:off x="5353" y="152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91" name="Rectangle 79"/>
            <p:cNvSpPr>
              <a:spLocks noChangeArrowheads="1"/>
            </p:cNvSpPr>
            <p:nvPr/>
          </p:nvSpPr>
          <p:spPr bwMode="auto">
            <a:xfrm>
              <a:off x="5369" y="152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effectLst/>
                </a:rPr>
                <a:t>8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5443" y="118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393" name="Rectangle 81"/>
            <p:cNvSpPr>
              <a:spLocks noChangeArrowheads="1"/>
            </p:cNvSpPr>
            <p:nvPr/>
          </p:nvSpPr>
          <p:spPr bwMode="auto">
            <a:xfrm>
              <a:off x="5443" y="1187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effectLst/>
                </a:rPr>
                <a:t>3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65960" y="213840"/>
              <a:ext cx="8745480" cy="65998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205920"/>
                <a:ext cx="8757000" cy="66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0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  <p:bldP spid="13357" grpId="0" build="p" autoUpdateAnimBg="0"/>
      <p:bldP spid="13363" grpId="0" build="p" autoUpdateAnimBg="0"/>
      <p:bldP spid="13369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MST-Prim(G, w, r)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for each </a:t>
            </a:r>
            <a:r>
              <a:rPr lang="en-US" sz="2000" b="1" i="1">
                <a:latin typeface="Courier New" pitchFamily="49" charset="0"/>
              </a:rPr>
              <a:t>u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while (Q not empty)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u = ExtractMin(Q);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for each 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v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Adj[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u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]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if (v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Q and w(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u,v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) &lt; key[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v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])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    key[v] = w(u,v);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endParaRPr lang="en-US" sz="2000" b="1">
              <a:latin typeface="Courier New" pitchFamily="49" charset="0"/>
              <a:sym typeface="Symbol" pitchFamily="18" charset="2"/>
            </a:endParaRPr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Prim’s Algorithm</a:t>
            </a:r>
          </a:p>
        </p:txBody>
      </p:sp>
      <p:sp>
        <p:nvSpPr>
          <p:cNvPr id="601092" name="Text Box 4"/>
          <p:cNvSpPr txBox="1">
            <a:spLocks noChangeArrowheads="1"/>
          </p:cNvSpPr>
          <p:nvPr/>
        </p:nvSpPr>
        <p:spPr bwMode="auto">
          <a:xfrm>
            <a:off x="4038600" y="1676400"/>
            <a:ext cx="4724400" cy="208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Grow a single tree by repeatedly adding the least cost edge that connects a vertex in the existing tree to a vertex not in the existing tree</a:t>
            </a: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92" charset="2"/>
              <a:buNone/>
            </a:pP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Intermediary solution is a subtree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</a:rPr>
              <a:t/>
            </a:r>
            <a:br>
              <a:rPr lang="en-US" sz="2000">
                <a:solidFill>
                  <a:srgbClr val="FF3300"/>
                </a:solidFill>
                <a:latin typeface="Times New Roman" pitchFamily="18" charset="0"/>
              </a:rPr>
            </a:br>
            <a:endParaRPr lang="en-US" sz="2000">
              <a:solidFill>
                <a:srgbClr val="FF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MST-Prim(G, w, r)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for each </a:t>
            </a:r>
            <a:r>
              <a:rPr lang="en-US" sz="2000" b="1" i="1">
                <a:latin typeface="Courier New" pitchFamily="49" charset="0"/>
              </a:rPr>
              <a:t>u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while (Q not empty)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u = ExtractMin(Q);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for each 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v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Adj[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u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]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if (v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 Q and w(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u,v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) &lt; key[</a:t>
            </a:r>
            <a:r>
              <a:rPr lang="en-US" sz="2000" b="1" i="1">
                <a:latin typeface="Courier New" pitchFamily="49" charset="0"/>
                <a:sym typeface="Symbol" pitchFamily="18" charset="2"/>
              </a:rPr>
              <a:t>v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])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       key[v] = w(u,v);</a:t>
            </a:r>
          </a:p>
        </p:txBody>
      </p:sp>
      <p:sp>
        <p:nvSpPr>
          <p:cNvPr id="602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Prim’s Algorithm</a:t>
            </a:r>
          </a:p>
        </p:txBody>
      </p:sp>
      <p:sp>
        <p:nvSpPr>
          <p:cNvPr id="602116" name="Oval 4"/>
          <p:cNvSpPr>
            <a:spLocks noChangeArrowheads="1"/>
          </p:cNvSpPr>
          <p:nvPr/>
        </p:nvSpPr>
        <p:spPr bwMode="auto">
          <a:xfrm>
            <a:off x="4195763" y="2016125"/>
            <a:ext cx="382587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17" name="Oval 5"/>
          <p:cNvSpPr>
            <a:spLocks noChangeArrowheads="1"/>
          </p:cNvSpPr>
          <p:nvPr/>
        </p:nvSpPr>
        <p:spPr bwMode="auto">
          <a:xfrm>
            <a:off x="6380163" y="2016125"/>
            <a:ext cx="3810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18" name="Oval 6"/>
          <p:cNvSpPr>
            <a:spLocks noChangeArrowheads="1"/>
          </p:cNvSpPr>
          <p:nvPr/>
        </p:nvSpPr>
        <p:spPr bwMode="auto">
          <a:xfrm>
            <a:off x="8289925" y="2016125"/>
            <a:ext cx="382588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19" name="Oval 7"/>
          <p:cNvSpPr>
            <a:spLocks noChangeArrowheads="1"/>
          </p:cNvSpPr>
          <p:nvPr/>
        </p:nvSpPr>
        <p:spPr bwMode="auto">
          <a:xfrm>
            <a:off x="4195763" y="3162300"/>
            <a:ext cx="382587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20" name="Oval 8"/>
          <p:cNvSpPr>
            <a:spLocks noChangeArrowheads="1"/>
          </p:cNvSpPr>
          <p:nvPr/>
        </p:nvSpPr>
        <p:spPr bwMode="auto">
          <a:xfrm>
            <a:off x="6380163" y="3162300"/>
            <a:ext cx="3810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21" name="Oval 9"/>
          <p:cNvSpPr>
            <a:spLocks noChangeArrowheads="1"/>
          </p:cNvSpPr>
          <p:nvPr/>
        </p:nvSpPr>
        <p:spPr bwMode="auto">
          <a:xfrm>
            <a:off x="8289925" y="3162300"/>
            <a:ext cx="382588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22" name="Oval 10"/>
          <p:cNvSpPr>
            <a:spLocks noChangeArrowheads="1"/>
          </p:cNvSpPr>
          <p:nvPr/>
        </p:nvSpPr>
        <p:spPr bwMode="auto">
          <a:xfrm>
            <a:off x="5287963" y="3652838"/>
            <a:ext cx="382587" cy="382587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2123" name="Oval 11"/>
          <p:cNvSpPr>
            <a:spLocks noChangeArrowheads="1"/>
          </p:cNvSpPr>
          <p:nvPr/>
        </p:nvSpPr>
        <p:spPr bwMode="auto">
          <a:xfrm>
            <a:off x="5287963" y="1524000"/>
            <a:ext cx="382587" cy="3825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2124" name="AutoShape 12"/>
          <p:cNvCxnSpPr>
            <a:cxnSpLocks noChangeShapeType="1"/>
            <a:stCxn id="602123" idx="5"/>
            <a:endCxn id="602117" idx="1"/>
          </p:cNvCxnSpPr>
          <p:nvPr/>
        </p:nvCxnSpPr>
        <p:spPr bwMode="auto">
          <a:xfrm>
            <a:off x="5613400" y="1863725"/>
            <a:ext cx="822325" cy="1936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25" name="AutoShape 13"/>
          <p:cNvCxnSpPr>
            <a:cxnSpLocks noChangeShapeType="1"/>
            <a:stCxn id="602123" idx="3"/>
            <a:endCxn id="602116" idx="7"/>
          </p:cNvCxnSpPr>
          <p:nvPr/>
        </p:nvCxnSpPr>
        <p:spPr bwMode="auto">
          <a:xfrm flipH="1">
            <a:off x="4522788" y="1863725"/>
            <a:ext cx="820737" cy="1936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26" name="AutoShape 14"/>
          <p:cNvCxnSpPr>
            <a:cxnSpLocks noChangeShapeType="1"/>
            <a:stCxn id="602116" idx="6"/>
            <a:endCxn id="602117" idx="2"/>
          </p:cNvCxnSpPr>
          <p:nvPr/>
        </p:nvCxnSpPr>
        <p:spPr bwMode="auto">
          <a:xfrm>
            <a:off x="4591050" y="2206625"/>
            <a:ext cx="1774825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27" name="AutoShape 15"/>
          <p:cNvCxnSpPr>
            <a:cxnSpLocks noChangeShapeType="1"/>
            <a:stCxn id="602119" idx="0"/>
            <a:endCxn id="602116" idx="4"/>
          </p:cNvCxnSpPr>
          <p:nvPr/>
        </p:nvCxnSpPr>
        <p:spPr bwMode="auto">
          <a:xfrm flipV="1">
            <a:off x="4386263" y="2411413"/>
            <a:ext cx="0" cy="7366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28" name="AutoShape 16"/>
          <p:cNvCxnSpPr>
            <a:cxnSpLocks noChangeShapeType="1"/>
            <a:stCxn id="602119" idx="5"/>
            <a:endCxn id="602122" idx="1"/>
          </p:cNvCxnSpPr>
          <p:nvPr/>
        </p:nvCxnSpPr>
        <p:spPr bwMode="auto">
          <a:xfrm>
            <a:off x="4522788" y="3502025"/>
            <a:ext cx="820737" cy="1936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29" name="AutoShape 17"/>
          <p:cNvCxnSpPr>
            <a:cxnSpLocks noChangeShapeType="1"/>
            <a:stCxn id="602122" idx="7"/>
            <a:endCxn id="602120" idx="3"/>
          </p:cNvCxnSpPr>
          <p:nvPr/>
        </p:nvCxnSpPr>
        <p:spPr bwMode="auto">
          <a:xfrm flipV="1">
            <a:off x="5613400" y="3502025"/>
            <a:ext cx="822325" cy="1936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30" name="AutoShape 18"/>
          <p:cNvCxnSpPr>
            <a:cxnSpLocks noChangeShapeType="1"/>
            <a:stCxn id="602120" idx="0"/>
            <a:endCxn id="602117" idx="4"/>
          </p:cNvCxnSpPr>
          <p:nvPr/>
        </p:nvCxnSpPr>
        <p:spPr bwMode="auto">
          <a:xfrm flipV="1">
            <a:off x="6570663" y="2411413"/>
            <a:ext cx="0" cy="7366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31" name="AutoShape 19"/>
          <p:cNvCxnSpPr>
            <a:cxnSpLocks noChangeShapeType="1"/>
            <a:stCxn id="602117" idx="6"/>
            <a:endCxn id="602118" idx="2"/>
          </p:cNvCxnSpPr>
          <p:nvPr/>
        </p:nvCxnSpPr>
        <p:spPr bwMode="auto">
          <a:xfrm>
            <a:off x="6775450" y="2206625"/>
            <a:ext cx="1501775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32" name="AutoShape 20"/>
          <p:cNvCxnSpPr>
            <a:cxnSpLocks noChangeShapeType="1"/>
            <a:stCxn id="602120" idx="6"/>
            <a:endCxn id="602121" idx="2"/>
          </p:cNvCxnSpPr>
          <p:nvPr/>
        </p:nvCxnSpPr>
        <p:spPr bwMode="auto">
          <a:xfrm>
            <a:off x="6775450" y="3352800"/>
            <a:ext cx="1501775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02133" name="AutoShape 21"/>
          <p:cNvCxnSpPr>
            <a:cxnSpLocks noChangeShapeType="1"/>
            <a:stCxn id="602122" idx="0"/>
            <a:endCxn id="602116" idx="5"/>
          </p:cNvCxnSpPr>
          <p:nvPr/>
        </p:nvCxnSpPr>
        <p:spPr bwMode="auto">
          <a:xfrm rot="5400000" flipH="1">
            <a:off x="4358482" y="2520156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602134" name="Text Box 22"/>
          <p:cNvSpPr txBox="1">
            <a:spLocks noChangeArrowheads="1"/>
          </p:cNvSpPr>
          <p:nvPr/>
        </p:nvSpPr>
        <p:spPr bwMode="auto">
          <a:xfrm>
            <a:off x="3962400" y="25955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14</a:t>
            </a:r>
          </a:p>
        </p:txBody>
      </p:sp>
      <p:sp>
        <p:nvSpPr>
          <p:cNvPr id="602135" name="Text Box 23"/>
          <p:cNvSpPr txBox="1">
            <a:spLocks noChangeArrowheads="1"/>
          </p:cNvSpPr>
          <p:nvPr/>
        </p:nvSpPr>
        <p:spPr bwMode="auto">
          <a:xfrm>
            <a:off x="4979988" y="27432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02136" name="Text Box 24"/>
          <p:cNvSpPr txBox="1">
            <a:spLocks noChangeArrowheads="1"/>
          </p:cNvSpPr>
          <p:nvPr/>
        </p:nvSpPr>
        <p:spPr bwMode="auto">
          <a:xfrm>
            <a:off x="4759325" y="35671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602137" name="Text Box 25"/>
          <p:cNvSpPr txBox="1">
            <a:spLocks noChangeArrowheads="1"/>
          </p:cNvSpPr>
          <p:nvPr/>
        </p:nvSpPr>
        <p:spPr bwMode="auto">
          <a:xfrm>
            <a:off x="4759325" y="1600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602138" name="Text Box 26"/>
          <p:cNvSpPr txBox="1">
            <a:spLocks noChangeArrowheads="1"/>
          </p:cNvSpPr>
          <p:nvPr/>
        </p:nvSpPr>
        <p:spPr bwMode="auto">
          <a:xfrm>
            <a:off x="5956300" y="1600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602139" name="Text Box 27"/>
          <p:cNvSpPr txBox="1">
            <a:spLocks noChangeArrowheads="1"/>
          </p:cNvSpPr>
          <p:nvPr/>
        </p:nvSpPr>
        <p:spPr bwMode="auto">
          <a:xfrm>
            <a:off x="5305425" y="19050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602140" name="Text Box 28"/>
          <p:cNvSpPr txBox="1">
            <a:spLocks noChangeArrowheads="1"/>
          </p:cNvSpPr>
          <p:nvPr/>
        </p:nvSpPr>
        <p:spPr bwMode="auto">
          <a:xfrm>
            <a:off x="6556375" y="26289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02141" name="Text Box 29"/>
          <p:cNvSpPr txBox="1">
            <a:spLocks noChangeArrowheads="1"/>
          </p:cNvSpPr>
          <p:nvPr/>
        </p:nvSpPr>
        <p:spPr bwMode="auto">
          <a:xfrm>
            <a:off x="7375525" y="18288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602142" name="Text Box 30"/>
          <p:cNvSpPr txBox="1">
            <a:spLocks noChangeArrowheads="1"/>
          </p:cNvSpPr>
          <p:nvPr/>
        </p:nvSpPr>
        <p:spPr bwMode="auto">
          <a:xfrm>
            <a:off x="7321550" y="29638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15</a:t>
            </a:r>
          </a:p>
        </p:txBody>
      </p:sp>
      <p:sp>
        <p:nvSpPr>
          <p:cNvPr id="602143" name="Text Box 31"/>
          <p:cNvSpPr txBox="1">
            <a:spLocks noChangeArrowheads="1"/>
          </p:cNvSpPr>
          <p:nvPr/>
        </p:nvSpPr>
        <p:spPr bwMode="auto">
          <a:xfrm>
            <a:off x="5895975" y="35861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accent1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602144" name="Text Box 32"/>
          <p:cNvSpPr txBox="1">
            <a:spLocks noChangeArrowheads="1"/>
          </p:cNvSpPr>
          <p:nvPr/>
        </p:nvSpPr>
        <p:spPr bwMode="auto">
          <a:xfrm>
            <a:off x="5037138" y="4052888"/>
            <a:ext cx="25892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i="1">
                <a:solidFill>
                  <a:schemeClr val="accent1"/>
                </a:solidFill>
                <a:latin typeface="Times New Roman" pitchFamily="18" charset="0"/>
              </a:rPr>
              <a:t>Run on example graph</a:t>
            </a:r>
          </a:p>
        </p:txBody>
      </p:sp>
    </p:spTree>
    <p:extLst>
      <p:ext uri="{BB962C8B-B14F-4D97-AF65-F5344CB8AC3E}">
        <p14:creationId xmlns:p14="http://schemas.microsoft.com/office/powerpoint/2010/main" val="36816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Kruskal()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{ 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T =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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for each v </a:t>
            </a:r>
            <a:r>
              <a:rPr lang="en-US" sz="2000">
                <a:sym typeface="Symbol" pitchFamily="18" charset="2"/>
              </a:rPr>
              <a:t></a:t>
            </a:r>
            <a:r>
              <a:rPr lang="en-US" sz="2000" b="1">
                <a:latin typeface="Courier New" pitchFamily="49" charset="0"/>
              </a:rPr>
              <a:t> V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  MakeSet(v);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sort E by increasing edge weight w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for each (u,v)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</a:t>
            </a:r>
            <a:r>
              <a:rPr lang="en-US" sz="2000" b="1">
                <a:latin typeface="Courier New" pitchFamily="49" charset="0"/>
              </a:rPr>
              <a:t> E (in sorted order)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</a:rPr>
              <a:t>      if FindSet(u) </a:t>
            </a:r>
            <a:r>
              <a:rPr lang="en-US" sz="2000" b="1">
                <a:latin typeface="Courier New" pitchFamily="49" charset="0"/>
                <a:sym typeface="Symbol" pitchFamily="18" charset="2"/>
              </a:rPr>
              <a:t> FindSet(v)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Symbol" pitchFamily="18" charset="2"/>
              </a:rPr>
              <a:t>         T = T </a:t>
            </a:r>
            <a:r>
              <a:rPr lang="en-US" sz="2000" b="1">
                <a:latin typeface="Microsoft Sans Serif" pitchFamily="34" charset="0"/>
                <a:sym typeface="Math B" pitchFamily="2" charset="2"/>
              </a:rPr>
              <a:t>U</a:t>
            </a:r>
            <a:r>
              <a:rPr lang="en-US" sz="2000" b="1">
                <a:latin typeface="Courier New" pitchFamily="49" charset="0"/>
                <a:sym typeface="Math B" pitchFamily="2" charset="2"/>
              </a:rPr>
              <a:t> {{u,v}};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Math B" pitchFamily="2" charset="2"/>
              </a:rPr>
              <a:t>         Union(FindSet(u), FindSet(v));</a:t>
            </a:r>
          </a:p>
          <a:p>
            <a:pPr>
              <a:buFont typeface="Monotype Sorts" pitchFamily="92" charset="2"/>
              <a:buNone/>
            </a:pPr>
            <a:r>
              <a:rPr lang="en-US" sz="2000" b="1">
                <a:latin typeface="Courier New" pitchFamily="49" charset="0"/>
                <a:sym typeface="Math B" pitchFamily="2" charset="2"/>
              </a:rPr>
              <a:t>}</a:t>
            </a:r>
          </a:p>
        </p:txBody>
      </p:sp>
      <p:sp>
        <p:nvSpPr>
          <p:cNvPr id="624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Kruskal’s Algorithm</a:t>
            </a:r>
          </a:p>
        </p:txBody>
      </p:sp>
      <p:sp>
        <p:nvSpPr>
          <p:cNvPr id="624644" name="Text Box 4"/>
          <p:cNvSpPr txBox="1">
            <a:spLocks noChangeArrowheads="1"/>
          </p:cNvSpPr>
          <p:nvPr/>
        </p:nvSpPr>
        <p:spPr bwMode="auto">
          <a:xfrm>
            <a:off x="3429000" y="1828800"/>
            <a:ext cx="5562600" cy="2220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2"/>
                </a:solidFill>
                <a:latin typeface="Times New Roman" pitchFamily="18" charset="0"/>
              </a:rPr>
              <a:t>Grow a tree by repeatedly adding the least cost edge that does not introduce a cycle among the edges included so far</a:t>
            </a:r>
          </a:p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92" charset="2"/>
              <a:buNone/>
            </a:pP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Intermediary solution is a spanning forest</a:t>
            </a:r>
          </a:p>
          <a:p>
            <a:pPr eaLnBrk="0" hangingPunct="0">
              <a:spcBef>
                <a:spcPct val="50000"/>
              </a:spcBef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702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057400"/>
            <a:ext cx="8229600" cy="4267200"/>
          </a:xfrm>
        </p:spPr>
        <p:txBody>
          <a:bodyPr/>
          <a:lstStyle/>
          <a:p>
            <a:pPr>
              <a:buFont typeface="Monotype Sorts" pitchFamily="92" charset="2"/>
              <a:buNone/>
            </a:pPr>
            <a:r>
              <a:rPr lang="en-US" sz="2000" b="1" dirty="0" err="1">
                <a:latin typeface="Courier New" pitchFamily="49" charset="0"/>
              </a:rPr>
              <a:t>Kruskal</a:t>
            </a:r>
            <a:r>
              <a:rPr lang="en-US" sz="2000" b="1" dirty="0">
                <a:latin typeface="Courier New" pitchFamily="49" charset="0"/>
              </a:rPr>
              <a:t>()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{ 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T =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</a:t>
            </a:r>
            <a:r>
              <a:rPr lang="en-US" sz="2000" b="1" dirty="0">
                <a:latin typeface="Courier New" pitchFamily="49" charset="0"/>
              </a:rPr>
              <a:t>;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for each v </a:t>
            </a:r>
            <a:r>
              <a:rPr lang="en-US" sz="2000" dirty="0">
                <a:sym typeface="Symbol" pitchFamily="18" charset="2"/>
              </a:rPr>
              <a:t></a:t>
            </a:r>
            <a:r>
              <a:rPr lang="en-US" sz="2000" b="1" dirty="0">
                <a:latin typeface="Courier New" pitchFamily="49" charset="0"/>
              </a:rPr>
              <a:t> V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   </a:t>
            </a:r>
            <a:r>
              <a:rPr lang="en-US" sz="2000" b="1" dirty="0" err="1">
                <a:latin typeface="Courier New" pitchFamily="49" charset="0"/>
              </a:rPr>
              <a:t>MakeSet</a:t>
            </a:r>
            <a:r>
              <a:rPr lang="en-US" sz="2000" b="1" dirty="0">
                <a:latin typeface="Courier New" pitchFamily="49" charset="0"/>
              </a:rPr>
              <a:t>(v);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sort E by increasing edge weight w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for each (</a:t>
            </a:r>
            <a:r>
              <a:rPr lang="en-US" sz="2000" b="1" dirty="0" err="1">
                <a:latin typeface="Courier New" pitchFamily="49" charset="0"/>
              </a:rPr>
              <a:t>u,v</a:t>
            </a:r>
            <a:r>
              <a:rPr lang="en-US" sz="2000" b="1" dirty="0">
                <a:latin typeface="Courier New" pitchFamily="49" charset="0"/>
              </a:rPr>
              <a:t>)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</a:t>
            </a:r>
            <a:r>
              <a:rPr lang="en-US" sz="2000" b="1" dirty="0">
                <a:latin typeface="Courier New" pitchFamily="49" charset="0"/>
              </a:rPr>
              <a:t> E (in sorted order)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</a:rPr>
              <a:t>      if </a:t>
            </a:r>
            <a:r>
              <a:rPr lang="en-US" sz="2000" b="1" dirty="0" err="1">
                <a:latin typeface="Courier New" pitchFamily="49" charset="0"/>
              </a:rPr>
              <a:t>FindSet</a:t>
            </a:r>
            <a:r>
              <a:rPr lang="en-US" sz="2000" b="1" dirty="0">
                <a:latin typeface="Courier New" pitchFamily="49" charset="0"/>
              </a:rPr>
              <a:t>(u)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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FindSet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(v)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 T = T </a:t>
            </a:r>
            <a:r>
              <a:rPr lang="en-US" sz="2000" b="1" dirty="0">
                <a:latin typeface="Microsoft Sans Serif" pitchFamily="34" charset="0"/>
                <a:sym typeface="Math B" pitchFamily="2" charset="2"/>
              </a:rPr>
              <a:t>U</a:t>
            </a:r>
            <a:r>
              <a:rPr lang="en-US" sz="2000" b="1" dirty="0">
                <a:latin typeface="Courier New" pitchFamily="49" charset="0"/>
                <a:sym typeface="Math B" pitchFamily="2" charset="2"/>
              </a:rPr>
              <a:t> {{</a:t>
            </a:r>
            <a:r>
              <a:rPr lang="en-US" sz="2000" b="1" dirty="0" err="1">
                <a:latin typeface="Courier New" pitchFamily="49" charset="0"/>
                <a:sym typeface="Math B" pitchFamily="2" charset="2"/>
              </a:rPr>
              <a:t>u,v</a:t>
            </a:r>
            <a:r>
              <a:rPr lang="en-US" sz="2000" b="1" dirty="0">
                <a:latin typeface="Courier New" pitchFamily="49" charset="0"/>
                <a:sym typeface="Math B" pitchFamily="2" charset="2"/>
              </a:rPr>
              <a:t>}};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  <a:sym typeface="Math B" pitchFamily="2" charset="2"/>
              </a:rPr>
              <a:t>         Union(</a:t>
            </a:r>
            <a:r>
              <a:rPr lang="en-US" sz="2000" b="1" dirty="0" err="1">
                <a:latin typeface="Courier New" pitchFamily="49" charset="0"/>
                <a:sym typeface="Math B" pitchFamily="2" charset="2"/>
              </a:rPr>
              <a:t>FindSet</a:t>
            </a:r>
            <a:r>
              <a:rPr lang="en-US" sz="2000" b="1" dirty="0">
                <a:latin typeface="Courier New" pitchFamily="49" charset="0"/>
                <a:sym typeface="Math B" pitchFamily="2" charset="2"/>
              </a:rPr>
              <a:t>(u), </a:t>
            </a:r>
            <a:r>
              <a:rPr lang="en-US" sz="2000" b="1" dirty="0" err="1">
                <a:latin typeface="Courier New" pitchFamily="49" charset="0"/>
                <a:sym typeface="Math B" pitchFamily="2" charset="2"/>
              </a:rPr>
              <a:t>FindSet</a:t>
            </a:r>
            <a:r>
              <a:rPr lang="en-US" sz="2000" b="1" dirty="0">
                <a:latin typeface="Courier New" pitchFamily="49" charset="0"/>
                <a:sym typeface="Math B" pitchFamily="2" charset="2"/>
              </a:rPr>
              <a:t>(v));</a:t>
            </a:r>
          </a:p>
          <a:p>
            <a:pPr>
              <a:buFont typeface="Monotype Sorts" pitchFamily="92" charset="2"/>
              <a:buNone/>
            </a:pPr>
            <a:r>
              <a:rPr lang="en-US" sz="2000" b="1" dirty="0">
                <a:latin typeface="Courier New" pitchFamily="49" charset="0"/>
                <a:sym typeface="Math B" pitchFamily="2" charset="2"/>
              </a:rPr>
              <a:t>}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Kruskal’s Algorithm</a:t>
            </a:r>
          </a:p>
        </p:txBody>
      </p:sp>
      <p:sp>
        <p:nvSpPr>
          <p:cNvPr id="625668" name="Oval 4"/>
          <p:cNvSpPr>
            <a:spLocks noChangeArrowheads="1"/>
          </p:cNvSpPr>
          <p:nvPr/>
        </p:nvSpPr>
        <p:spPr bwMode="auto">
          <a:xfrm>
            <a:off x="3886200" y="18462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69" name="Oval 5"/>
          <p:cNvSpPr>
            <a:spLocks noChangeArrowheads="1"/>
          </p:cNvSpPr>
          <p:nvPr/>
        </p:nvSpPr>
        <p:spPr bwMode="auto">
          <a:xfrm>
            <a:off x="5562600" y="18462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0" name="Oval 6"/>
          <p:cNvSpPr>
            <a:spLocks noChangeArrowheads="1"/>
          </p:cNvSpPr>
          <p:nvPr/>
        </p:nvSpPr>
        <p:spPr bwMode="auto">
          <a:xfrm>
            <a:off x="7239000" y="18462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1" name="Oval 7"/>
          <p:cNvSpPr>
            <a:spLocks noChangeArrowheads="1"/>
          </p:cNvSpPr>
          <p:nvPr/>
        </p:nvSpPr>
        <p:spPr bwMode="auto">
          <a:xfrm>
            <a:off x="7239000" y="32940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2" name="Oval 8"/>
          <p:cNvSpPr>
            <a:spLocks noChangeArrowheads="1"/>
          </p:cNvSpPr>
          <p:nvPr/>
        </p:nvSpPr>
        <p:spPr bwMode="auto">
          <a:xfrm>
            <a:off x="8229600" y="26082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3" name="Oval 9"/>
          <p:cNvSpPr>
            <a:spLocks noChangeArrowheads="1"/>
          </p:cNvSpPr>
          <p:nvPr/>
        </p:nvSpPr>
        <p:spPr bwMode="auto">
          <a:xfrm>
            <a:off x="5562600" y="32940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5674" name="Oval 10"/>
          <p:cNvSpPr>
            <a:spLocks noChangeArrowheads="1"/>
          </p:cNvSpPr>
          <p:nvPr/>
        </p:nvSpPr>
        <p:spPr bwMode="auto">
          <a:xfrm>
            <a:off x="3886200" y="3294063"/>
            <a:ext cx="457200" cy="4572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25675" name="AutoShape 11"/>
          <p:cNvCxnSpPr>
            <a:cxnSpLocks noChangeShapeType="1"/>
            <a:stCxn id="625668" idx="6"/>
            <a:endCxn id="625669" idx="2"/>
          </p:cNvCxnSpPr>
          <p:nvPr/>
        </p:nvCxnSpPr>
        <p:spPr bwMode="auto">
          <a:xfrm>
            <a:off x="4357688" y="2074863"/>
            <a:ext cx="119062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76" name="AutoShape 12"/>
          <p:cNvCxnSpPr>
            <a:cxnSpLocks noChangeShapeType="1"/>
            <a:stCxn id="625669" idx="6"/>
            <a:endCxn id="625670" idx="2"/>
          </p:cNvCxnSpPr>
          <p:nvPr/>
        </p:nvCxnSpPr>
        <p:spPr bwMode="auto">
          <a:xfrm>
            <a:off x="6034088" y="2074863"/>
            <a:ext cx="119062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77" name="AutoShape 13"/>
          <p:cNvCxnSpPr>
            <a:cxnSpLocks noChangeShapeType="1"/>
            <a:stCxn id="625670" idx="3"/>
            <a:endCxn id="625673" idx="7"/>
          </p:cNvCxnSpPr>
          <p:nvPr/>
        </p:nvCxnSpPr>
        <p:spPr bwMode="auto">
          <a:xfrm flipH="1">
            <a:off x="5953125" y="2251075"/>
            <a:ext cx="1352550" cy="109537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78" name="AutoShape 14"/>
          <p:cNvCxnSpPr>
            <a:cxnSpLocks noChangeShapeType="1"/>
            <a:stCxn id="625673" idx="2"/>
            <a:endCxn id="625674" idx="6"/>
          </p:cNvCxnSpPr>
          <p:nvPr/>
        </p:nvCxnSpPr>
        <p:spPr bwMode="auto">
          <a:xfrm flipH="1">
            <a:off x="4357688" y="3522663"/>
            <a:ext cx="119062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79" name="AutoShape 15"/>
          <p:cNvCxnSpPr>
            <a:cxnSpLocks noChangeShapeType="1"/>
            <a:stCxn id="625674" idx="0"/>
            <a:endCxn id="625668" idx="4"/>
          </p:cNvCxnSpPr>
          <p:nvPr/>
        </p:nvCxnSpPr>
        <p:spPr bwMode="auto">
          <a:xfrm flipV="1">
            <a:off x="4114800" y="2317750"/>
            <a:ext cx="0" cy="9620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0" name="AutoShape 16"/>
          <p:cNvCxnSpPr>
            <a:cxnSpLocks noChangeShapeType="1"/>
            <a:stCxn id="625668" idx="5"/>
            <a:endCxn id="625673" idx="1"/>
          </p:cNvCxnSpPr>
          <p:nvPr/>
        </p:nvCxnSpPr>
        <p:spPr bwMode="auto">
          <a:xfrm>
            <a:off x="4276725" y="2251075"/>
            <a:ext cx="1352550" cy="109537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1" name="AutoShape 17"/>
          <p:cNvCxnSpPr>
            <a:cxnSpLocks noChangeShapeType="1"/>
            <a:stCxn id="625673" idx="0"/>
            <a:endCxn id="625669" idx="4"/>
          </p:cNvCxnSpPr>
          <p:nvPr/>
        </p:nvCxnSpPr>
        <p:spPr bwMode="auto">
          <a:xfrm flipV="1">
            <a:off x="5791200" y="2317750"/>
            <a:ext cx="0" cy="9620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2" name="AutoShape 18"/>
          <p:cNvCxnSpPr>
            <a:cxnSpLocks noChangeShapeType="1"/>
            <a:stCxn id="625673" idx="6"/>
            <a:endCxn id="625671" idx="2"/>
          </p:cNvCxnSpPr>
          <p:nvPr/>
        </p:nvCxnSpPr>
        <p:spPr bwMode="auto">
          <a:xfrm>
            <a:off x="6034088" y="3522663"/>
            <a:ext cx="119062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3" name="AutoShape 19"/>
          <p:cNvCxnSpPr>
            <a:cxnSpLocks noChangeShapeType="1"/>
            <a:stCxn id="625671" idx="0"/>
            <a:endCxn id="625670" idx="4"/>
          </p:cNvCxnSpPr>
          <p:nvPr/>
        </p:nvCxnSpPr>
        <p:spPr bwMode="auto">
          <a:xfrm flipV="1">
            <a:off x="7467600" y="2317750"/>
            <a:ext cx="0" cy="9620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4" name="AutoShape 20"/>
          <p:cNvCxnSpPr>
            <a:cxnSpLocks noChangeShapeType="1"/>
            <a:stCxn id="625670" idx="5"/>
            <a:endCxn id="625672" idx="1"/>
          </p:cNvCxnSpPr>
          <p:nvPr/>
        </p:nvCxnSpPr>
        <p:spPr bwMode="auto">
          <a:xfrm>
            <a:off x="7629525" y="2251075"/>
            <a:ext cx="666750" cy="40957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625685" name="AutoShape 21"/>
          <p:cNvCxnSpPr>
            <a:cxnSpLocks noChangeShapeType="1"/>
            <a:stCxn id="625671" idx="7"/>
            <a:endCxn id="625672" idx="3"/>
          </p:cNvCxnSpPr>
          <p:nvPr/>
        </p:nvCxnSpPr>
        <p:spPr bwMode="auto">
          <a:xfrm flipV="1">
            <a:off x="7629525" y="3013075"/>
            <a:ext cx="666750" cy="33337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625686" name="Text Box 22"/>
          <p:cNvSpPr txBox="1">
            <a:spLocks noChangeArrowheads="1"/>
          </p:cNvSpPr>
          <p:nvPr/>
        </p:nvSpPr>
        <p:spPr bwMode="auto">
          <a:xfrm>
            <a:off x="4738688" y="1728788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625687" name="Text Box 23"/>
          <p:cNvSpPr txBox="1">
            <a:spLocks noChangeArrowheads="1"/>
          </p:cNvSpPr>
          <p:nvPr/>
        </p:nvSpPr>
        <p:spPr bwMode="auto">
          <a:xfrm>
            <a:off x="6354763" y="1738313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19</a:t>
            </a:r>
          </a:p>
        </p:txBody>
      </p:sp>
      <p:sp>
        <p:nvSpPr>
          <p:cNvPr id="625688" name="Text Box 24"/>
          <p:cNvSpPr txBox="1">
            <a:spLocks noChangeArrowheads="1"/>
          </p:cNvSpPr>
          <p:nvPr/>
        </p:nvSpPr>
        <p:spPr bwMode="auto">
          <a:xfrm>
            <a:off x="7937500" y="2119313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9</a:t>
            </a:r>
          </a:p>
        </p:txBody>
      </p:sp>
      <p:sp>
        <p:nvSpPr>
          <p:cNvPr id="625689" name="Text Box 25"/>
          <p:cNvSpPr txBox="1">
            <a:spLocks noChangeArrowheads="1"/>
          </p:cNvSpPr>
          <p:nvPr/>
        </p:nvSpPr>
        <p:spPr bwMode="auto">
          <a:xfrm>
            <a:off x="7939088" y="3186113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625690" name="Text Box 26"/>
          <p:cNvSpPr txBox="1">
            <a:spLocks noChangeArrowheads="1"/>
          </p:cNvSpPr>
          <p:nvPr/>
        </p:nvSpPr>
        <p:spPr bwMode="auto">
          <a:xfrm>
            <a:off x="7443788" y="2693988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625691" name="Text Box 27"/>
          <p:cNvSpPr txBox="1">
            <a:spLocks noChangeArrowheads="1"/>
          </p:cNvSpPr>
          <p:nvPr/>
        </p:nvSpPr>
        <p:spPr bwMode="auto">
          <a:xfrm>
            <a:off x="6569075" y="3186113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13</a:t>
            </a:r>
          </a:p>
        </p:txBody>
      </p:sp>
      <p:sp>
        <p:nvSpPr>
          <p:cNvPr id="625692" name="Text Box 28"/>
          <p:cNvSpPr txBox="1">
            <a:spLocks noChangeArrowheads="1"/>
          </p:cNvSpPr>
          <p:nvPr/>
        </p:nvSpPr>
        <p:spPr bwMode="auto">
          <a:xfrm>
            <a:off x="6521450" y="2287588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17</a:t>
            </a:r>
          </a:p>
        </p:txBody>
      </p:sp>
      <p:sp>
        <p:nvSpPr>
          <p:cNvPr id="625693" name="Text Box 29"/>
          <p:cNvSpPr txBox="1">
            <a:spLocks noChangeArrowheads="1"/>
          </p:cNvSpPr>
          <p:nvPr/>
        </p:nvSpPr>
        <p:spPr bwMode="auto">
          <a:xfrm>
            <a:off x="5745163" y="2500313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25</a:t>
            </a:r>
          </a:p>
        </p:txBody>
      </p:sp>
      <p:sp>
        <p:nvSpPr>
          <p:cNvPr id="625694" name="Text Box 30"/>
          <p:cNvSpPr txBox="1">
            <a:spLocks noChangeArrowheads="1"/>
          </p:cNvSpPr>
          <p:nvPr/>
        </p:nvSpPr>
        <p:spPr bwMode="auto">
          <a:xfrm>
            <a:off x="4572000" y="2287588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14</a:t>
            </a:r>
          </a:p>
        </p:txBody>
      </p:sp>
      <p:sp>
        <p:nvSpPr>
          <p:cNvPr id="625695" name="Text Box 31"/>
          <p:cNvSpPr txBox="1">
            <a:spLocks noChangeArrowheads="1"/>
          </p:cNvSpPr>
          <p:nvPr/>
        </p:nvSpPr>
        <p:spPr bwMode="auto">
          <a:xfrm>
            <a:off x="3746500" y="2500313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8</a:t>
            </a:r>
          </a:p>
        </p:txBody>
      </p:sp>
      <p:sp>
        <p:nvSpPr>
          <p:cNvPr id="625696" name="Text Box 32"/>
          <p:cNvSpPr txBox="1">
            <a:spLocks noChangeArrowheads="1"/>
          </p:cNvSpPr>
          <p:nvPr/>
        </p:nvSpPr>
        <p:spPr bwMode="auto">
          <a:xfrm>
            <a:off x="4511675" y="3186113"/>
            <a:ext cx="4889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21</a:t>
            </a:r>
          </a:p>
        </p:txBody>
      </p:sp>
      <p:sp>
        <p:nvSpPr>
          <p:cNvPr id="625697" name="Text Box 33"/>
          <p:cNvSpPr txBox="1">
            <a:spLocks noChangeArrowheads="1"/>
          </p:cNvSpPr>
          <p:nvPr/>
        </p:nvSpPr>
        <p:spPr bwMode="auto">
          <a:xfrm>
            <a:off x="4222750" y="1389063"/>
            <a:ext cx="3470275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i="1">
                <a:solidFill>
                  <a:schemeClr val="tx2"/>
                </a:solidFill>
                <a:latin typeface="Courier New" pitchFamily="49" charset="0"/>
              </a:rPr>
              <a:t>Run the algorithm:</a:t>
            </a:r>
          </a:p>
        </p:txBody>
      </p:sp>
    </p:spTree>
    <p:extLst>
      <p:ext uri="{BB962C8B-B14F-4D97-AF65-F5344CB8AC3E}">
        <p14:creationId xmlns:p14="http://schemas.microsoft.com/office/powerpoint/2010/main" val="19960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Directed weighted graph.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Path length is sum of weights of edges on path.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The vertex at which the path begins is the </a:t>
            </a:r>
            <a:r>
              <a:rPr lang="en-US" b="1" dirty="0">
                <a:solidFill>
                  <a:schemeClr val="tx1"/>
                </a:solidFill>
              </a:rPr>
              <a:t>source</a:t>
            </a:r>
            <a:r>
              <a:rPr lang="en-US" dirty="0">
                <a:solidFill>
                  <a:schemeClr val="tx1"/>
                </a:solidFill>
              </a:rPr>
              <a:t> vertex.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The vertex at which the path ends is the </a:t>
            </a:r>
            <a:r>
              <a:rPr lang="en-US" b="1" dirty="0">
                <a:solidFill>
                  <a:schemeClr val="tx1"/>
                </a:solidFill>
              </a:rPr>
              <a:t>destination</a:t>
            </a:r>
            <a:r>
              <a:rPr lang="en-US" dirty="0">
                <a:solidFill>
                  <a:schemeClr val="tx1"/>
                </a:solidFill>
              </a:rPr>
              <a:t> vertex.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810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Shortest Path Problems</a:t>
            </a:r>
          </a:p>
        </p:txBody>
      </p:sp>
    </p:spTree>
    <p:extLst>
      <p:ext uri="{BB962C8B-B14F-4D97-AF65-F5344CB8AC3E}">
        <p14:creationId xmlns:p14="http://schemas.microsoft.com/office/powerpoint/2010/main" val="12791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 In-Place sort (Uses extra space)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20317"/>
              </p:ext>
            </p:extLst>
          </p:nvPr>
        </p:nvGraphicFramePr>
        <p:xfrm>
          <a:off x="838200" y="21336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Break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59637"/>
              </p:ext>
            </p:extLst>
          </p:nvPr>
        </p:nvGraphicFramePr>
        <p:xfrm>
          <a:off x="838200" y="3124200"/>
          <a:ext cx="73914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1676679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8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algorithm: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Split the list into two </a:t>
            </a:r>
            <a:r>
              <a:rPr lang="en-US" altLang="en-US" sz="2400" b="1" dirty="0">
                <a:latin typeface="Arial" charset="0"/>
                <a:cs typeface="Arial" charset="0"/>
              </a:rPr>
              <a:t>approximately equal</a:t>
            </a:r>
            <a:r>
              <a:rPr lang="en-US" altLang="en-US" sz="2400" dirty="0">
                <a:latin typeface="Arial" charset="0"/>
                <a:cs typeface="Arial" charset="0"/>
              </a:rPr>
              <a:t> sub-lists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Recursively</a:t>
            </a:r>
            <a:r>
              <a:rPr lang="en-US" altLang="en-US" sz="2400" dirty="0">
                <a:latin typeface="Arial" charset="0"/>
                <a:cs typeface="Arial" charset="0"/>
              </a:rPr>
              <a:t> call merge sort on both sub 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Merge</a:t>
            </a:r>
            <a:r>
              <a:rPr lang="en-US" altLang="en-US" sz="2400" dirty="0">
                <a:latin typeface="Arial" charset="0"/>
                <a:cs typeface="Arial" charset="0"/>
              </a:rPr>
              <a:t> the resulting sorted lists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000" dirty="0">
              <a:latin typeface="Consolas" pitchFamily="49" charset="0"/>
              <a:cs typeface="Consolas" pitchFamily="49" charset="0"/>
            </a:endParaRP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last ) 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midpoint = (first + last)/2;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first, midpoint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merge( array, first,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}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The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Thus, the time required to sort an array of size </a:t>
            </a:r>
            <a:r>
              <a:rPr lang="en-US" altLang="en-US" b="1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b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Time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first half</a:t>
            </a:r>
            <a:r>
              <a:rPr lang="en-US" altLang="en-US" sz="2400" dirty="0">
                <a:latin typeface="Arial" charset="0"/>
                <a:cs typeface="Arial" charset="0"/>
              </a:rPr>
              <a:t>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second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half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Merge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two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0" indent="0"/>
            <a:r>
              <a:rPr lang="en-US" altLang="en-US" dirty="0" smtClean="0">
                <a:latin typeface="Arial" charset="0"/>
                <a:cs typeface="Arial" charset="0"/>
              </a:rPr>
              <a:t>	That is: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Simplifying </a:t>
            </a:r>
            <a:r>
              <a:rPr lang="en-US" altLang="en-US" dirty="0">
                <a:latin typeface="Arial" charset="0"/>
                <a:cs typeface="Arial" charset="0"/>
              </a:rPr>
              <a:t>this, we have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The run time is </a:t>
            </a:r>
            <a:r>
              <a:rPr lang="en-US" altLang="en-US" sz="2400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l</a:t>
            </a:r>
            <a:r>
              <a:rPr lang="en-US" altLang="en-US" sz="2400" b="1" dirty="0">
                <a:latin typeface="Arial" charset="0"/>
                <a:cs typeface="Arial" charset="0"/>
              </a:rPr>
              <a:t>og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317290"/>
            <a:ext cx="7115331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Analysis of Merge Sort</a:t>
            </a:r>
            <a:endParaRPr lang="en-I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26010"/>
              </p:ext>
            </p:extLst>
          </p:nvPr>
        </p:nvGraphicFramePr>
        <p:xfrm>
          <a:off x="2590800" y="3505200"/>
          <a:ext cx="4013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7" name="Equation" r:id="rId3" imgW="1790700" imgH="482600" progId="Equation.3">
                  <p:embed/>
                </p:oleObj>
              </mc:Choice>
              <mc:Fallback>
                <p:oleObj name="Equation" r:id="rId3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013200" cy="10795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5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The following table summarizes the run-times of merge sort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Summary</a:t>
            </a:r>
            <a:endParaRPr lang="en-IN" dirty="0"/>
          </a:p>
        </p:txBody>
      </p:sp>
      <p:graphicFrame>
        <p:nvGraphicFramePr>
          <p:cNvPr id="5" name="Group 45"/>
          <p:cNvGraphicFramePr>
            <a:graphicFrameLocks noGrp="1"/>
          </p:cNvGraphicFramePr>
          <p:nvPr>
            <p:extLst/>
          </p:nvPr>
        </p:nvGraphicFramePr>
        <p:xfrm>
          <a:off x="1187450" y="2148984"/>
          <a:ext cx="6864350" cy="1584816"/>
        </p:xfrm>
        <a:graphic>
          <a:graphicData uri="http://schemas.openxmlformats.org/drawingml/2006/table">
            <a:tbl>
              <a:tblPr/>
              <a:tblGrid>
                <a:gridCol w="165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best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8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2730</TotalTime>
  <Words>3091</Words>
  <Application>Microsoft Office PowerPoint</Application>
  <PresentationFormat>On-screen Show (4:3)</PresentationFormat>
  <Paragraphs>858</Paragraphs>
  <Slides>57</Slides>
  <Notes>7</Notes>
  <HiddenSlides>5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Algerian</vt:lpstr>
      <vt:lpstr>Arial</vt:lpstr>
      <vt:lpstr>Calibri</vt:lpstr>
      <vt:lpstr>Calibri Light</vt:lpstr>
      <vt:lpstr>Cambria Math</vt:lpstr>
      <vt:lpstr>Consolas</vt:lpstr>
      <vt:lpstr>Courier New</vt:lpstr>
      <vt:lpstr>Math B</vt:lpstr>
      <vt:lpstr>Microsoft Sans Serif</vt:lpstr>
      <vt:lpstr>Monotype Sorts</vt:lpstr>
      <vt:lpstr>Symbol</vt:lpstr>
      <vt:lpstr>Times New Roman</vt:lpstr>
      <vt:lpstr>Wingdings</vt:lpstr>
      <vt:lpstr>Office Theme</vt:lpstr>
      <vt:lpstr>Equation</vt:lpstr>
      <vt:lpstr>Data Structure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Trees</vt:lpstr>
      <vt:lpstr>Examples</vt:lpstr>
      <vt:lpstr>Examples</vt:lpstr>
      <vt:lpstr>PowerPoint Presentation</vt:lpstr>
      <vt:lpstr>PowerPoint Presentation</vt:lpstr>
      <vt:lpstr>Partitioning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Greedy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Selection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 Selection Greedy Strategies</vt:lpstr>
      <vt:lpstr>Kruskal’s Method</vt:lpstr>
      <vt:lpstr>Kruskal’s Method</vt:lpstr>
      <vt:lpstr>Kruskal’s Method</vt:lpstr>
      <vt:lpstr>Kruskal’s Method</vt:lpstr>
      <vt:lpstr>Prim’s Method</vt:lpstr>
      <vt:lpstr>Prim’s Algorithm</vt:lpstr>
      <vt:lpstr>Prim’s Algorithm</vt:lpstr>
      <vt:lpstr>Kruskal’s Algorithm</vt:lpstr>
      <vt:lpstr>Kruskal’s Algorithm</vt:lpstr>
      <vt:lpstr>Shortest Path Problems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Admin</cp:lastModifiedBy>
  <cp:revision>85</cp:revision>
  <dcterms:created xsi:type="dcterms:W3CDTF">2019-03-07T07:01:24Z</dcterms:created>
  <dcterms:modified xsi:type="dcterms:W3CDTF">2020-10-31T07:20:50Z</dcterms:modified>
</cp:coreProperties>
</file>